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handoutMasterIdLst>
    <p:handoutMasterId r:id="rId22"/>
  </p:handoutMasterIdLst>
  <p:sldIdLst>
    <p:sldId id="256" r:id="rId2"/>
    <p:sldId id="260" r:id="rId3"/>
    <p:sldId id="257" r:id="rId4"/>
    <p:sldId id="269" r:id="rId5"/>
    <p:sldId id="258" r:id="rId6"/>
    <p:sldId id="259" r:id="rId7"/>
    <p:sldId id="271" r:id="rId8"/>
    <p:sldId id="262" r:id="rId9"/>
    <p:sldId id="272" r:id="rId10"/>
    <p:sldId id="263" r:id="rId11"/>
    <p:sldId id="280" r:id="rId12"/>
    <p:sldId id="275" r:id="rId13"/>
    <p:sldId id="270" r:id="rId14"/>
    <p:sldId id="276" r:id="rId15"/>
    <p:sldId id="278" r:id="rId16"/>
    <p:sldId id="265" r:id="rId17"/>
    <p:sldId id="277" r:id="rId18"/>
    <p:sldId id="279" r:id="rId19"/>
    <p:sldId id="266" r:id="rId20"/>
  </p:sldIdLst>
  <p:sldSz cx="18288000" cy="10287000"/>
  <p:notesSz cx="6858000" cy="9144000"/>
  <p:embeddedFontLst>
    <p:embeddedFont>
      <p:font typeface="Calibri" panose="020F0502020204030204" pitchFamily="34" charset="0"/>
      <p:regular r:id="rId23"/>
      <p:bold r:id="rId24"/>
      <p:italic r:id="rId25"/>
      <p:boldItalic r:id="rId26"/>
    </p:embeddedFont>
    <p:embeddedFont>
      <p:font typeface="DM Sans" pitchFamily="2" charset="0"/>
      <p:regular r:id="rId27"/>
      <p:bold r:id="rId28"/>
      <p:italic r:id="rId29"/>
      <p:boldItalic r:id="rId30"/>
    </p:embeddedFont>
    <p:embeddedFont>
      <p:font typeface="DM Sans Bold" charset="0"/>
      <p:regular r:id="rId31"/>
    </p:embeddedFont>
    <p:embeddedFont>
      <p:font typeface="DM Sans Italics" panose="020B0604020202020204" charset="0"/>
      <p:regular r:id="rId32"/>
    </p:embeddedFont>
    <p:embeddedFont>
      <p:font typeface="Repo Bold" panose="020B0604020202020204" charset="0"/>
      <p:regular r:id="rId33"/>
    </p:embeddedFont>
    <p:embeddedFont>
      <p:font typeface="Repo Bold Bold"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E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234" autoAdjust="0"/>
    <p:restoredTop sz="94622" autoAdjust="0"/>
  </p:normalViewPr>
  <p:slideViewPr>
    <p:cSldViewPr>
      <p:cViewPr>
        <p:scale>
          <a:sx n="33" d="100"/>
          <a:sy n="33" d="100"/>
        </p:scale>
        <p:origin x="197" y="57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notesMaster" Target="notesMasters/notesMaster1.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229CE29-F07C-355A-87DA-2C4DD787B5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A35349B5-6D0C-1471-7E99-0D0FA17C04E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858A47D-73DE-4624-AB34-8876AD69EACA}" type="datetimeFigureOut">
              <a:rPr lang="en-IN" smtClean="0"/>
              <a:t>19-11-2023</a:t>
            </a:fld>
            <a:endParaRPr lang="en-IN"/>
          </a:p>
        </p:txBody>
      </p:sp>
      <p:sp>
        <p:nvSpPr>
          <p:cNvPr id="4" name="Footer Placeholder 3">
            <a:extLst>
              <a:ext uri="{FF2B5EF4-FFF2-40B4-BE49-F238E27FC236}">
                <a16:creationId xmlns:a16="http://schemas.microsoft.com/office/drawing/2014/main" id="{CBAD4048-F68D-31A7-0AE9-EFCA3CD4E4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13E9FBFD-8B43-6414-2FCC-75BF54F7368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9CF1501-2BFF-4266-9571-7D70B6EC3C3D}" type="slidenum">
              <a:rPr lang="en-IN" smtClean="0"/>
              <a:t>‹#›</a:t>
            </a:fld>
            <a:endParaRPr lang="en-IN"/>
          </a:p>
        </p:txBody>
      </p:sp>
    </p:spTree>
    <p:extLst>
      <p:ext uri="{BB962C8B-B14F-4D97-AF65-F5344CB8AC3E}">
        <p14:creationId xmlns:p14="http://schemas.microsoft.com/office/powerpoint/2010/main" val="3090579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BEA4C3-3B9E-4C0C-84AA-4D564B79C4F1}" type="datetimeFigureOut">
              <a:rPr lang="en-IN" smtClean="0"/>
              <a:t>19-11-2023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9F7BEC-4884-49D0-99F0-8187078CA9CD}" type="slidenum">
              <a:rPr lang="en-IN" smtClean="0"/>
              <a:t>‹#›</a:t>
            </a:fld>
            <a:endParaRPr lang="en-IN"/>
          </a:p>
        </p:txBody>
      </p:sp>
    </p:spTree>
    <p:extLst>
      <p:ext uri="{BB962C8B-B14F-4D97-AF65-F5344CB8AC3E}">
        <p14:creationId xmlns:p14="http://schemas.microsoft.com/office/powerpoint/2010/main" val="713158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sv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4.jpeg"/><Relationship Id="rId3" Type="http://schemas.openxmlformats.org/officeDocument/2006/relationships/image" Target="../media/image48.png"/><Relationship Id="rId7" Type="http://schemas.openxmlformats.org/officeDocument/2006/relationships/image" Target="../media/image50.png"/><Relationship Id="rId12" Type="http://schemas.openxmlformats.org/officeDocument/2006/relationships/image" Target="../media/image53.svg"/><Relationship Id="rId2" Type="http://schemas.openxmlformats.org/officeDocument/2006/relationships/image" Target="../media/image1.png"/><Relationship Id="rId16"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21.svg"/><Relationship Id="rId11" Type="http://schemas.openxmlformats.org/officeDocument/2006/relationships/image" Target="../media/image52.png"/><Relationship Id="rId5" Type="http://schemas.openxmlformats.org/officeDocument/2006/relationships/image" Target="../media/image20.png"/><Relationship Id="rId15" Type="http://schemas.openxmlformats.org/officeDocument/2006/relationships/image" Target="../media/image27.svg"/><Relationship Id="rId10" Type="http://schemas.openxmlformats.org/officeDocument/2006/relationships/image" Target="../media/image34.svg"/><Relationship Id="rId4" Type="http://schemas.openxmlformats.org/officeDocument/2006/relationships/image" Target="../media/image49.svg"/><Relationship Id="rId9" Type="http://schemas.openxmlformats.org/officeDocument/2006/relationships/image" Target="../media/image33.png"/><Relationship Id="rId14"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35.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28.png"/><Relationship Id="rId5" Type="http://schemas.openxmlformats.org/officeDocument/2006/relationships/image" Target="../media/image37.png"/><Relationship Id="rId10" Type="http://schemas.openxmlformats.org/officeDocument/2006/relationships/image" Target="../media/image17.svg"/><Relationship Id="rId4" Type="http://schemas.openxmlformats.org/officeDocument/2006/relationships/image" Target="../media/image36.svg"/><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35.png"/><Relationship Id="rId7" Type="http://schemas.openxmlformats.org/officeDocument/2006/relationships/image" Target="../media/image26.png"/><Relationship Id="rId12"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28.png"/><Relationship Id="rId5" Type="http://schemas.openxmlformats.org/officeDocument/2006/relationships/image" Target="../media/image37.png"/><Relationship Id="rId10" Type="http://schemas.openxmlformats.org/officeDocument/2006/relationships/image" Target="../media/image17.svg"/><Relationship Id="rId4" Type="http://schemas.openxmlformats.org/officeDocument/2006/relationships/image" Target="../media/image36.svg"/><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28.png"/><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7.svg"/><Relationship Id="rId11" Type="http://schemas.openxmlformats.org/officeDocument/2006/relationships/image" Target="../media/image26.png"/><Relationship Id="rId5" Type="http://schemas.openxmlformats.org/officeDocument/2006/relationships/image" Target="../media/image56.png"/><Relationship Id="rId10" Type="http://schemas.openxmlformats.org/officeDocument/2006/relationships/image" Target="../media/image17.svg"/><Relationship Id="rId4" Type="http://schemas.openxmlformats.org/officeDocument/2006/relationships/image" Target="../media/image36.svg"/><Relationship Id="rId9"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8.png"/><Relationship Id="rId18" Type="http://schemas.openxmlformats.org/officeDocument/2006/relationships/image" Target="../media/image60.jpeg"/><Relationship Id="rId3" Type="http://schemas.openxmlformats.org/officeDocument/2006/relationships/image" Target="../media/image26.png"/><Relationship Id="rId7" Type="http://schemas.openxmlformats.org/officeDocument/2006/relationships/image" Target="../media/image40.png"/><Relationship Id="rId12" Type="http://schemas.openxmlformats.org/officeDocument/2006/relationships/image" Target="../media/image59.svg"/><Relationship Id="rId17" Type="http://schemas.openxmlformats.org/officeDocument/2006/relationships/image" Target="../media/image28.png"/><Relationship Id="rId2" Type="http://schemas.openxmlformats.org/officeDocument/2006/relationships/image" Target="../media/image1.png"/><Relationship Id="rId16" Type="http://schemas.openxmlformats.org/officeDocument/2006/relationships/image" Target="../media/image38.svg"/><Relationship Id="rId1" Type="http://schemas.openxmlformats.org/officeDocument/2006/relationships/slideLayout" Target="../slideLayouts/slideLayout7.xml"/><Relationship Id="rId6" Type="http://schemas.openxmlformats.org/officeDocument/2006/relationships/image" Target="../media/image36.svg"/><Relationship Id="rId11" Type="http://schemas.openxmlformats.org/officeDocument/2006/relationships/image" Target="../media/image58.png"/><Relationship Id="rId5" Type="http://schemas.openxmlformats.org/officeDocument/2006/relationships/image" Target="../media/image35.png"/><Relationship Id="rId15" Type="http://schemas.openxmlformats.org/officeDocument/2006/relationships/image" Target="../media/image37.png"/><Relationship Id="rId10" Type="http://schemas.openxmlformats.org/officeDocument/2006/relationships/image" Target="../media/image43.svg"/><Relationship Id="rId19" Type="http://schemas.openxmlformats.org/officeDocument/2006/relationships/image" Target="../media/image61.jpeg"/><Relationship Id="rId4" Type="http://schemas.openxmlformats.org/officeDocument/2006/relationships/image" Target="../media/image27.svg"/><Relationship Id="rId9" Type="http://schemas.openxmlformats.org/officeDocument/2006/relationships/image" Target="../media/image42.png"/><Relationship Id="rId14" Type="http://schemas.openxmlformats.org/officeDocument/2006/relationships/image" Target="../media/image9.svg"/></Relationships>
</file>

<file path=ppt/slides/_rels/slide15.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28.png"/><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7.svg"/><Relationship Id="rId11" Type="http://schemas.openxmlformats.org/officeDocument/2006/relationships/image" Target="../media/image26.png"/><Relationship Id="rId5" Type="http://schemas.openxmlformats.org/officeDocument/2006/relationships/image" Target="../media/image56.png"/><Relationship Id="rId10" Type="http://schemas.openxmlformats.org/officeDocument/2006/relationships/image" Target="../media/image17.svg"/><Relationship Id="rId4" Type="http://schemas.openxmlformats.org/officeDocument/2006/relationships/image" Target="../media/image36.svg"/><Relationship Id="rId9" Type="http://schemas.openxmlformats.org/officeDocument/2006/relationships/image" Target="../media/image16.png"/><Relationship Id="rId14" Type="http://schemas.openxmlformats.org/officeDocument/2006/relationships/image" Target="../media/image62.jpeg"/></Relationships>
</file>

<file path=ppt/slides/_rels/slide16.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6.png"/><Relationship Id="rId18" Type="http://schemas.openxmlformats.org/officeDocument/2006/relationships/image" Target="../media/image9.svg"/><Relationship Id="rId3" Type="http://schemas.openxmlformats.org/officeDocument/2006/relationships/image" Target="../media/image26.png"/><Relationship Id="rId21" Type="http://schemas.openxmlformats.org/officeDocument/2006/relationships/image" Target="../media/image28.png"/><Relationship Id="rId7" Type="http://schemas.openxmlformats.org/officeDocument/2006/relationships/image" Target="../media/image40.png"/><Relationship Id="rId12" Type="http://schemas.openxmlformats.org/officeDocument/2006/relationships/image" Target="../media/image45.svg"/><Relationship Id="rId17" Type="http://schemas.openxmlformats.org/officeDocument/2006/relationships/image" Target="../media/image8.png"/><Relationship Id="rId2" Type="http://schemas.openxmlformats.org/officeDocument/2006/relationships/image" Target="../media/image1.png"/><Relationship Id="rId16" Type="http://schemas.openxmlformats.org/officeDocument/2006/relationships/image" Target="../media/image59.svg"/><Relationship Id="rId20" Type="http://schemas.openxmlformats.org/officeDocument/2006/relationships/image" Target="../media/image38.svg"/><Relationship Id="rId1" Type="http://schemas.openxmlformats.org/officeDocument/2006/relationships/slideLayout" Target="../slideLayouts/slideLayout7.xml"/><Relationship Id="rId6" Type="http://schemas.openxmlformats.org/officeDocument/2006/relationships/image" Target="../media/image36.svg"/><Relationship Id="rId11" Type="http://schemas.openxmlformats.org/officeDocument/2006/relationships/image" Target="../media/image44.png"/><Relationship Id="rId5" Type="http://schemas.openxmlformats.org/officeDocument/2006/relationships/image" Target="../media/image35.png"/><Relationship Id="rId15" Type="http://schemas.openxmlformats.org/officeDocument/2006/relationships/image" Target="../media/image58.png"/><Relationship Id="rId10" Type="http://schemas.openxmlformats.org/officeDocument/2006/relationships/image" Target="../media/image43.svg"/><Relationship Id="rId19" Type="http://schemas.openxmlformats.org/officeDocument/2006/relationships/image" Target="../media/image37.png"/><Relationship Id="rId4" Type="http://schemas.openxmlformats.org/officeDocument/2006/relationships/image" Target="../media/image27.svg"/><Relationship Id="rId9" Type="http://schemas.openxmlformats.org/officeDocument/2006/relationships/image" Target="../media/image42.png"/><Relationship Id="rId14" Type="http://schemas.openxmlformats.org/officeDocument/2006/relationships/image" Target="../media/image47.svg"/></Relationships>
</file>

<file path=ppt/slides/_rels/slide17.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28.png"/><Relationship Id="rId3" Type="http://schemas.openxmlformats.org/officeDocument/2006/relationships/image" Target="../media/image30.svg"/><Relationship Id="rId7" Type="http://schemas.openxmlformats.org/officeDocument/2006/relationships/image" Target="../media/image31.png"/><Relationship Id="rId12" Type="http://schemas.openxmlformats.org/officeDocument/2006/relationships/image" Target="../media/image27.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26.png"/><Relationship Id="rId5" Type="http://schemas.openxmlformats.org/officeDocument/2006/relationships/image" Target="../media/image18.png"/><Relationship Id="rId10" Type="http://schemas.openxmlformats.org/officeDocument/2006/relationships/image" Target="../media/image34.svg"/><Relationship Id="rId4" Type="http://schemas.openxmlformats.org/officeDocument/2006/relationships/image" Target="../media/image1.png"/><Relationship Id="rId9" Type="http://schemas.openxmlformats.org/officeDocument/2006/relationships/image" Target="../media/image33.png"/></Relationships>
</file>

<file path=ppt/slides/_rels/slide18.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8.png"/><Relationship Id="rId18" Type="http://schemas.openxmlformats.org/officeDocument/2006/relationships/hyperlink" Target="https://www.researchgate.net/publication/374749734_CyberSecureHub_Integrating_Cyber_Security_Tools" TargetMode="External"/><Relationship Id="rId3" Type="http://schemas.openxmlformats.org/officeDocument/2006/relationships/image" Target="../media/image26.png"/><Relationship Id="rId7" Type="http://schemas.openxmlformats.org/officeDocument/2006/relationships/image" Target="../media/image40.png"/><Relationship Id="rId12" Type="http://schemas.openxmlformats.org/officeDocument/2006/relationships/image" Target="../media/image59.svg"/><Relationship Id="rId17" Type="http://schemas.openxmlformats.org/officeDocument/2006/relationships/image" Target="../media/image28.png"/><Relationship Id="rId2" Type="http://schemas.openxmlformats.org/officeDocument/2006/relationships/image" Target="../media/image1.png"/><Relationship Id="rId16" Type="http://schemas.openxmlformats.org/officeDocument/2006/relationships/image" Target="../media/image38.svg"/><Relationship Id="rId1" Type="http://schemas.openxmlformats.org/officeDocument/2006/relationships/slideLayout" Target="../slideLayouts/slideLayout7.xml"/><Relationship Id="rId6" Type="http://schemas.openxmlformats.org/officeDocument/2006/relationships/image" Target="../media/image36.svg"/><Relationship Id="rId11" Type="http://schemas.openxmlformats.org/officeDocument/2006/relationships/image" Target="../media/image58.png"/><Relationship Id="rId5" Type="http://schemas.openxmlformats.org/officeDocument/2006/relationships/image" Target="../media/image35.png"/><Relationship Id="rId15" Type="http://schemas.openxmlformats.org/officeDocument/2006/relationships/image" Target="../media/image37.png"/><Relationship Id="rId10" Type="http://schemas.openxmlformats.org/officeDocument/2006/relationships/image" Target="../media/image43.svg"/><Relationship Id="rId19" Type="http://schemas.openxmlformats.org/officeDocument/2006/relationships/image" Target="../media/image63.jpeg"/><Relationship Id="rId4" Type="http://schemas.openxmlformats.org/officeDocument/2006/relationships/image" Target="../media/image27.svg"/><Relationship Id="rId9" Type="http://schemas.openxmlformats.org/officeDocument/2006/relationships/image" Target="../media/image42.png"/><Relationship Id="rId14" Type="http://schemas.openxmlformats.org/officeDocument/2006/relationships/image" Target="../media/image9.svg"/></Relationships>
</file>

<file path=ppt/slides/_rels/slide19.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66.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5.svg"/><Relationship Id="rId11" Type="http://schemas.openxmlformats.org/officeDocument/2006/relationships/image" Target="../media/image26.png"/><Relationship Id="rId5" Type="http://schemas.openxmlformats.org/officeDocument/2006/relationships/image" Target="../media/image64.png"/><Relationship Id="rId10" Type="http://schemas.openxmlformats.org/officeDocument/2006/relationships/image" Target="../media/image69.svg"/><Relationship Id="rId4" Type="http://schemas.openxmlformats.org/officeDocument/2006/relationships/image" Target="../media/image19.svg"/><Relationship Id="rId9" Type="http://schemas.openxmlformats.org/officeDocument/2006/relationships/image" Target="../media/image68.png"/></Relationships>
</file>

<file path=ppt/slides/_rels/slide2.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4.jpe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3.jpg"/><Relationship Id="rId17" Type="http://schemas.openxmlformats.org/officeDocument/2006/relationships/image" Target="../media/image28.png"/><Relationship Id="rId2" Type="http://schemas.openxmlformats.org/officeDocument/2006/relationships/image" Target="../media/image1.png"/><Relationship Id="rId16" Type="http://schemas.openxmlformats.org/officeDocument/2006/relationships/image" Target="../media/image27.svg"/><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9.svg"/><Relationship Id="rId5" Type="http://schemas.openxmlformats.org/officeDocument/2006/relationships/image" Target="../media/image18.png"/><Relationship Id="rId15" Type="http://schemas.openxmlformats.org/officeDocument/2006/relationships/image" Target="../media/image26.png"/><Relationship Id="rId10" Type="http://schemas.openxmlformats.org/officeDocument/2006/relationships/image" Target="../media/image8.png"/><Relationship Id="rId4" Type="http://schemas.openxmlformats.org/officeDocument/2006/relationships/image" Target="../media/image17.svg"/><Relationship Id="rId9" Type="http://schemas.openxmlformats.org/officeDocument/2006/relationships/image" Target="../media/image22.jpg"/><Relationship Id="rId14" Type="http://schemas.openxmlformats.org/officeDocument/2006/relationships/image" Target="../media/image25.jpeg"/></Relationships>
</file>

<file path=ppt/slides/_rels/slide3.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28.png"/><Relationship Id="rId3" Type="http://schemas.openxmlformats.org/officeDocument/2006/relationships/image" Target="../media/image30.svg"/><Relationship Id="rId7" Type="http://schemas.openxmlformats.org/officeDocument/2006/relationships/image" Target="../media/image31.png"/><Relationship Id="rId12" Type="http://schemas.openxmlformats.org/officeDocument/2006/relationships/image" Target="../media/image27.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26.png"/><Relationship Id="rId5" Type="http://schemas.openxmlformats.org/officeDocument/2006/relationships/image" Target="../media/image18.png"/><Relationship Id="rId10" Type="http://schemas.openxmlformats.org/officeDocument/2006/relationships/image" Target="../media/image34.svg"/><Relationship Id="rId4" Type="http://schemas.openxmlformats.org/officeDocument/2006/relationships/image" Target="../media/image1.png"/><Relationship Id="rId9" Type="http://schemas.openxmlformats.org/officeDocument/2006/relationships/image" Target="../media/image33.png"/></Relationships>
</file>

<file path=ppt/slides/_rels/slide4.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28.png"/><Relationship Id="rId3" Type="http://schemas.openxmlformats.org/officeDocument/2006/relationships/image" Target="../media/image30.svg"/><Relationship Id="rId7" Type="http://schemas.openxmlformats.org/officeDocument/2006/relationships/image" Target="../media/image31.png"/><Relationship Id="rId12" Type="http://schemas.openxmlformats.org/officeDocument/2006/relationships/image" Target="../media/image27.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26.png"/><Relationship Id="rId5" Type="http://schemas.openxmlformats.org/officeDocument/2006/relationships/image" Target="../media/image18.png"/><Relationship Id="rId10" Type="http://schemas.openxmlformats.org/officeDocument/2006/relationships/image" Target="../media/image34.svg"/><Relationship Id="rId4" Type="http://schemas.openxmlformats.org/officeDocument/2006/relationships/image" Target="../media/image1.png"/><Relationship Id="rId9" Type="http://schemas.openxmlformats.org/officeDocument/2006/relationships/image" Target="../media/image33.png"/></Relationships>
</file>

<file path=ppt/slides/_rels/slide5.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28.png"/><Relationship Id="rId3" Type="http://schemas.openxmlformats.org/officeDocument/2006/relationships/image" Target="../media/image35.png"/><Relationship Id="rId7" Type="http://schemas.openxmlformats.org/officeDocument/2006/relationships/image" Target="../media/image26.png"/><Relationship Id="rId12" Type="http://schemas.openxmlformats.org/officeDocument/2006/relationships/image" Target="../media/image1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16.png"/><Relationship Id="rId5" Type="http://schemas.openxmlformats.org/officeDocument/2006/relationships/image" Target="../media/image37.png"/><Relationship Id="rId10" Type="http://schemas.openxmlformats.org/officeDocument/2006/relationships/image" Target="../media/image32.svg"/><Relationship Id="rId4" Type="http://schemas.openxmlformats.org/officeDocument/2006/relationships/image" Target="../media/image36.svg"/><Relationship Id="rId9" Type="http://schemas.openxmlformats.org/officeDocument/2006/relationships/image" Target="../media/image31.png"/></Relationships>
</file>

<file path=ppt/slides/_rels/slide6.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28.png"/><Relationship Id="rId5" Type="http://schemas.openxmlformats.org/officeDocument/2006/relationships/image" Target="../media/image6.png"/><Relationship Id="rId10" Type="http://schemas.openxmlformats.org/officeDocument/2006/relationships/image" Target="../media/image27.svg"/><Relationship Id="rId4" Type="http://schemas.openxmlformats.org/officeDocument/2006/relationships/image" Target="../media/image17.svg"/><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35.png"/><Relationship Id="rId7" Type="http://schemas.openxmlformats.org/officeDocument/2006/relationships/image" Target="../media/image26.png"/><Relationship Id="rId12"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28.png"/><Relationship Id="rId5" Type="http://schemas.openxmlformats.org/officeDocument/2006/relationships/image" Target="../media/image37.png"/><Relationship Id="rId10" Type="http://schemas.openxmlformats.org/officeDocument/2006/relationships/image" Target="../media/image17.svg"/><Relationship Id="rId4" Type="http://schemas.openxmlformats.org/officeDocument/2006/relationships/image" Target="../media/image36.sv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8.png"/><Relationship Id="rId3" Type="http://schemas.openxmlformats.org/officeDocument/2006/relationships/image" Target="../media/image6.png"/><Relationship Id="rId7" Type="http://schemas.openxmlformats.org/officeDocument/2006/relationships/image" Target="../media/image20.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26.png"/><Relationship Id="rId5" Type="http://schemas.openxmlformats.org/officeDocument/2006/relationships/image" Target="../media/image8.png"/><Relationship Id="rId10" Type="http://schemas.openxmlformats.org/officeDocument/2006/relationships/image" Target="../media/image19.svg"/><Relationship Id="rId4" Type="http://schemas.openxmlformats.org/officeDocument/2006/relationships/image" Target="../media/image7.sv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6.png"/><Relationship Id="rId18" Type="http://schemas.openxmlformats.org/officeDocument/2006/relationships/image" Target="../media/image38.svg"/><Relationship Id="rId3" Type="http://schemas.openxmlformats.org/officeDocument/2006/relationships/image" Target="../media/image26.png"/><Relationship Id="rId7" Type="http://schemas.openxmlformats.org/officeDocument/2006/relationships/image" Target="../media/image40.png"/><Relationship Id="rId12" Type="http://schemas.openxmlformats.org/officeDocument/2006/relationships/image" Target="../media/image45.svg"/><Relationship Id="rId17" Type="http://schemas.openxmlformats.org/officeDocument/2006/relationships/image" Target="../media/image37.png"/><Relationship Id="rId2" Type="http://schemas.openxmlformats.org/officeDocument/2006/relationships/image" Target="../media/image1.png"/><Relationship Id="rId16" Type="http://schemas.openxmlformats.org/officeDocument/2006/relationships/image" Target="../media/image9.svg"/><Relationship Id="rId1" Type="http://schemas.openxmlformats.org/officeDocument/2006/relationships/slideLayout" Target="../slideLayouts/slideLayout7.xml"/><Relationship Id="rId6" Type="http://schemas.openxmlformats.org/officeDocument/2006/relationships/image" Target="../media/image36.svg"/><Relationship Id="rId11" Type="http://schemas.openxmlformats.org/officeDocument/2006/relationships/image" Target="../media/image44.png"/><Relationship Id="rId5" Type="http://schemas.openxmlformats.org/officeDocument/2006/relationships/image" Target="../media/image35.png"/><Relationship Id="rId15" Type="http://schemas.openxmlformats.org/officeDocument/2006/relationships/image" Target="../media/image8.png"/><Relationship Id="rId10" Type="http://schemas.openxmlformats.org/officeDocument/2006/relationships/image" Target="../media/image43.svg"/><Relationship Id="rId19" Type="http://schemas.openxmlformats.org/officeDocument/2006/relationships/image" Target="../media/image28.png"/><Relationship Id="rId4" Type="http://schemas.openxmlformats.org/officeDocument/2006/relationships/image" Target="../media/image27.svg"/><Relationship Id="rId9" Type="http://schemas.openxmlformats.org/officeDocument/2006/relationships/image" Target="../media/image42.png"/><Relationship Id="rId14" Type="http://schemas.openxmlformats.org/officeDocument/2006/relationships/image" Target="../media/image4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633642" y="3369574"/>
            <a:ext cx="15325516" cy="5747068"/>
          </a:xfrm>
          <a:custGeom>
            <a:avLst/>
            <a:gdLst/>
            <a:ahLst/>
            <a:cxnLst/>
            <a:rect l="l" t="t" r="r" b="b"/>
            <a:pathLst>
              <a:path w="15325516" h="5747068">
                <a:moveTo>
                  <a:pt x="0" y="0"/>
                </a:moveTo>
                <a:lnTo>
                  <a:pt x="15325516" y="0"/>
                </a:lnTo>
                <a:lnTo>
                  <a:pt x="15325516" y="5747068"/>
                </a:lnTo>
                <a:lnTo>
                  <a:pt x="0" y="57470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481242" y="3217174"/>
            <a:ext cx="15325516" cy="5747068"/>
          </a:xfrm>
          <a:custGeom>
            <a:avLst/>
            <a:gdLst/>
            <a:ahLst/>
            <a:cxnLst/>
            <a:rect l="l" t="t" r="r" b="b"/>
            <a:pathLst>
              <a:path w="15325516" h="5747068">
                <a:moveTo>
                  <a:pt x="0" y="0"/>
                </a:moveTo>
                <a:lnTo>
                  <a:pt x="15325516" y="0"/>
                </a:lnTo>
                <a:lnTo>
                  <a:pt x="15325516" y="5747068"/>
                </a:lnTo>
                <a:lnTo>
                  <a:pt x="0" y="57470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1280600">
            <a:off x="-2095788" y="7351783"/>
            <a:ext cx="6248976" cy="3442617"/>
          </a:xfrm>
          <a:custGeom>
            <a:avLst/>
            <a:gdLst/>
            <a:ahLst/>
            <a:cxnLst/>
            <a:rect l="l" t="t" r="r" b="b"/>
            <a:pathLst>
              <a:path w="6248976" h="3442617">
                <a:moveTo>
                  <a:pt x="0" y="0"/>
                </a:moveTo>
                <a:lnTo>
                  <a:pt x="6248976" y="0"/>
                </a:lnTo>
                <a:lnTo>
                  <a:pt x="6248976" y="3442618"/>
                </a:lnTo>
                <a:lnTo>
                  <a:pt x="0" y="34426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935593">
            <a:off x="13401291" y="-1029069"/>
            <a:ext cx="6158232" cy="3392626"/>
          </a:xfrm>
          <a:custGeom>
            <a:avLst/>
            <a:gdLst/>
            <a:ahLst/>
            <a:cxnLst/>
            <a:rect l="l" t="t" r="r" b="b"/>
            <a:pathLst>
              <a:path w="6158232" h="3392626">
                <a:moveTo>
                  <a:pt x="0" y="0"/>
                </a:moveTo>
                <a:lnTo>
                  <a:pt x="6158232" y="0"/>
                </a:lnTo>
                <a:lnTo>
                  <a:pt x="6158232" y="3392626"/>
                </a:lnTo>
                <a:lnTo>
                  <a:pt x="0" y="339262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0960546" y="3872493"/>
            <a:ext cx="5438226" cy="6224007"/>
          </a:xfrm>
          <a:custGeom>
            <a:avLst/>
            <a:gdLst/>
            <a:ahLst/>
            <a:cxnLst/>
            <a:rect l="l" t="t" r="r" b="b"/>
            <a:pathLst>
              <a:path w="5438226" h="6224007">
                <a:moveTo>
                  <a:pt x="0" y="0"/>
                </a:moveTo>
                <a:lnTo>
                  <a:pt x="5438226" y="0"/>
                </a:lnTo>
                <a:lnTo>
                  <a:pt x="5438226" y="6224007"/>
                </a:lnTo>
                <a:lnTo>
                  <a:pt x="0" y="6224007"/>
                </a:lnTo>
                <a:lnTo>
                  <a:pt x="0" y="0"/>
                </a:lnTo>
                <a:close/>
              </a:path>
            </a:pathLst>
          </a:custGeom>
          <a:blipFill>
            <a:blip r:embed="rId11"/>
            <a:stretch>
              <a:fillRect/>
            </a:stretch>
          </a:blipFill>
        </p:spPr>
      </p:sp>
      <p:sp>
        <p:nvSpPr>
          <p:cNvPr id="8" name="TextBox 8"/>
          <p:cNvSpPr txBox="1"/>
          <p:nvPr/>
        </p:nvSpPr>
        <p:spPr>
          <a:xfrm>
            <a:off x="2873908" y="5421530"/>
            <a:ext cx="10107960" cy="1946238"/>
          </a:xfrm>
          <a:prstGeom prst="rect">
            <a:avLst/>
          </a:prstGeom>
        </p:spPr>
        <p:txBody>
          <a:bodyPr lIns="0" tIns="0" rIns="0" bIns="0" rtlCol="0" anchor="t">
            <a:spAutoFit/>
          </a:bodyPr>
          <a:lstStyle/>
          <a:p>
            <a:pPr marL="0" lvl="0" indent="0">
              <a:lnSpc>
                <a:spcPts val="16722"/>
              </a:lnSpc>
              <a:spcBef>
                <a:spcPct val="0"/>
              </a:spcBef>
            </a:pPr>
            <a:r>
              <a:rPr lang="en-US" sz="11944" u="none" strike="noStrike" dirty="0">
                <a:solidFill>
                  <a:srgbClr val="000000"/>
                </a:solidFill>
                <a:latin typeface="Repo Bold Bold"/>
              </a:rPr>
              <a:t>SecureHub</a:t>
            </a:r>
          </a:p>
        </p:txBody>
      </p:sp>
      <p:sp>
        <p:nvSpPr>
          <p:cNvPr id="9" name="Freeform 9"/>
          <p:cNvSpPr/>
          <p:nvPr/>
        </p:nvSpPr>
        <p:spPr>
          <a:xfrm>
            <a:off x="2753205" y="4262376"/>
            <a:ext cx="4809948" cy="577194"/>
          </a:xfrm>
          <a:custGeom>
            <a:avLst/>
            <a:gdLst/>
            <a:ahLst/>
            <a:cxnLst/>
            <a:rect l="l" t="t" r="r" b="b"/>
            <a:pathLst>
              <a:path w="4809948" h="577194">
                <a:moveTo>
                  <a:pt x="0" y="0"/>
                </a:moveTo>
                <a:lnTo>
                  <a:pt x="4809948" y="0"/>
                </a:lnTo>
                <a:lnTo>
                  <a:pt x="4809948" y="577194"/>
                </a:lnTo>
                <a:lnTo>
                  <a:pt x="0" y="57719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TextBox 10"/>
          <p:cNvSpPr txBox="1"/>
          <p:nvPr/>
        </p:nvSpPr>
        <p:spPr>
          <a:xfrm>
            <a:off x="2873908" y="7714049"/>
            <a:ext cx="8490450" cy="536007"/>
          </a:xfrm>
          <a:prstGeom prst="rect">
            <a:avLst/>
          </a:prstGeom>
        </p:spPr>
        <p:txBody>
          <a:bodyPr lIns="0" tIns="0" rIns="0" bIns="0" rtlCol="0" anchor="t">
            <a:spAutoFit/>
          </a:bodyPr>
          <a:lstStyle/>
          <a:p>
            <a:pPr>
              <a:lnSpc>
                <a:spcPts val="4404"/>
              </a:lnSpc>
            </a:pPr>
            <a:r>
              <a:rPr lang="en-US" sz="3146" spc="-31" dirty="0">
                <a:solidFill>
                  <a:srgbClr val="000000"/>
                </a:solidFill>
                <a:latin typeface="DM Sans"/>
              </a:rPr>
              <a:t>Integrating Cyber-Security Tools</a:t>
            </a:r>
          </a:p>
        </p:txBody>
      </p:sp>
      <p:sp>
        <p:nvSpPr>
          <p:cNvPr id="11" name="TextBox 11"/>
          <p:cNvSpPr txBox="1"/>
          <p:nvPr/>
        </p:nvSpPr>
        <p:spPr>
          <a:xfrm>
            <a:off x="2873908" y="3602066"/>
            <a:ext cx="7301985" cy="1946238"/>
          </a:xfrm>
          <a:prstGeom prst="rect">
            <a:avLst/>
          </a:prstGeom>
        </p:spPr>
        <p:txBody>
          <a:bodyPr lIns="0" tIns="0" rIns="0" bIns="0" rtlCol="0" anchor="t">
            <a:spAutoFit/>
          </a:bodyPr>
          <a:lstStyle/>
          <a:p>
            <a:pPr marL="0" lvl="0" indent="0">
              <a:lnSpc>
                <a:spcPts val="16722"/>
              </a:lnSpc>
              <a:spcBef>
                <a:spcPct val="0"/>
              </a:spcBef>
            </a:pPr>
            <a:r>
              <a:rPr lang="en-US" sz="11944" dirty="0">
                <a:solidFill>
                  <a:srgbClr val="000000"/>
                </a:solidFill>
                <a:latin typeface="Repo Bold Bold"/>
              </a:rPr>
              <a:t>Cyber-</a:t>
            </a:r>
          </a:p>
        </p:txBody>
      </p:sp>
      <p:sp>
        <p:nvSpPr>
          <p:cNvPr id="13" name="Freeform 17">
            <a:extLst>
              <a:ext uri="{FF2B5EF4-FFF2-40B4-BE49-F238E27FC236}">
                <a16:creationId xmlns:a16="http://schemas.microsoft.com/office/drawing/2014/main" id="{CE9E1BCB-ACDC-CB42-AC0C-94E3CE8E2FA6}"/>
              </a:ext>
            </a:extLst>
          </p:cNvPr>
          <p:cNvSpPr/>
          <p:nvPr/>
        </p:nvSpPr>
        <p:spPr>
          <a:xfrm>
            <a:off x="5029200" y="758862"/>
            <a:ext cx="8001000" cy="1946238"/>
          </a:xfrm>
          <a:custGeom>
            <a:avLst/>
            <a:gdLst/>
            <a:ahLst/>
            <a:cxnLst/>
            <a:rect l="l" t="t" r="r" b="b"/>
            <a:pathLst>
              <a:path w="2002739" h="751027">
                <a:moveTo>
                  <a:pt x="0" y="0"/>
                </a:moveTo>
                <a:lnTo>
                  <a:pt x="2002739" y="0"/>
                </a:lnTo>
                <a:lnTo>
                  <a:pt x="2002739" y="751027"/>
                </a:lnTo>
                <a:lnTo>
                  <a:pt x="0" y="75102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pic>
        <p:nvPicPr>
          <p:cNvPr id="14" name="image1.png" descr="C:\Users\Dean\AppData\Local\Microsoft\Windows\Temporary Internet Files\Content.Word\Updated header july 2019.png">
            <a:extLst>
              <a:ext uri="{FF2B5EF4-FFF2-40B4-BE49-F238E27FC236}">
                <a16:creationId xmlns:a16="http://schemas.microsoft.com/office/drawing/2014/main" id="{4C662C69-449F-CE30-A0E5-BEA0BF011C6E}"/>
              </a:ext>
            </a:extLst>
          </p:cNvPr>
          <p:cNvPicPr/>
          <p:nvPr/>
        </p:nvPicPr>
        <p:blipFill rotWithShape="1">
          <a:blip r:embed="rId16" cstate="print"/>
          <a:srcRect b="6068"/>
          <a:stretch/>
        </p:blipFill>
        <p:spPr>
          <a:xfrm>
            <a:off x="5244390" y="1090752"/>
            <a:ext cx="7570619" cy="1359941"/>
          </a:xfrm>
          <a:prstGeom prst="rect">
            <a:avLst/>
          </a:prstGeom>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1683888">
            <a:off x="15804645" y="5661472"/>
            <a:ext cx="2909310" cy="6226150"/>
          </a:xfrm>
          <a:custGeom>
            <a:avLst/>
            <a:gdLst/>
            <a:ahLst/>
            <a:cxnLst/>
            <a:rect l="l" t="t" r="r" b="b"/>
            <a:pathLst>
              <a:path w="2909310" h="6226150">
                <a:moveTo>
                  <a:pt x="0" y="0"/>
                </a:moveTo>
                <a:lnTo>
                  <a:pt x="2909310" y="0"/>
                </a:lnTo>
                <a:lnTo>
                  <a:pt x="2909310" y="6226149"/>
                </a:lnTo>
                <a:lnTo>
                  <a:pt x="0" y="62261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1001931" y="2860933"/>
            <a:ext cx="5493957" cy="4345448"/>
            <a:chOff x="0" y="0"/>
            <a:chExt cx="2501579" cy="1978625"/>
          </a:xfrm>
        </p:grpSpPr>
        <p:sp>
          <p:nvSpPr>
            <p:cNvPr id="9" name="Freeform 9"/>
            <p:cNvSpPr/>
            <p:nvPr/>
          </p:nvSpPr>
          <p:spPr>
            <a:xfrm>
              <a:off x="0" y="0"/>
              <a:ext cx="2501579" cy="1978625"/>
            </a:xfrm>
            <a:custGeom>
              <a:avLst/>
              <a:gdLst/>
              <a:ahLst/>
              <a:cxnLst/>
              <a:rect l="l" t="t" r="r" b="b"/>
              <a:pathLst>
                <a:path w="2501579" h="1978625">
                  <a:moveTo>
                    <a:pt x="47912" y="0"/>
                  </a:moveTo>
                  <a:lnTo>
                    <a:pt x="2453667" y="0"/>
                  </a:lnTo>
                  <a:cubicBezTo>
                    <a:pt x="2480128" y="0"/>
                    <a:pt x="2501579" y="21451"/>
                    <a:pt x="2501579" y="47912"/>
                  </a:cubicBezTo>
                  <a:lnTo>
                    <a:pt x="2501579" y="1930714"/>
                  </a:lnTo>
                  <a:cubicBezTo>
                    <a:pt x="2501579" y="1957175"/>
                    <a:pt x="2480128" y="1978625"/>
                    <a:pt x="2453667" y="1978625"/>
                  </a:cubicBezTo>
                  <a:lnTo>
                    <a:pt x="47912" y="1978625"/>
                  </a:lnTo>
                  <a:cubicBezTo>
                    <a:pt x="21451" y="1978625"/>
                    <a:pt x="0" y="1957175"/>
                    <a:pt x="0" y="1930714"/>
                  </a:cubicBezTo>
                  <a:lnTo>
                    <a:pt x="0" y="47912"/>
                  </a:lnTo>
                  <a:cubicBezTo>
                    <a:pt x="0" y="21451"/>
                    <a:pt x="21451" y="0"/>
                    <a:pt x="47912" y="0"/>
                  </a:cubicBezTo>
                  <a:close/>
                </a:path>
              </a:pathLst>
            </a:custGeom>
            <a:solidFill>
              <a:srgbClr val="FFFEF7"/>
            </a:solidFill>
            <a:ln w="47625" cap="rnd">
              <a:solidFill>
                <a:srgbClr val="000000"/>
              </a:solidFill>
              <a:prstDash val="solid"/>
              <a:round/>
            </a:ln>
          </p:spPr>
          <p:txBody>
            <a:bodyPr/>
            <a:lstStyle/>
            <a:p>
              <a:endParaRPr lang="en-IN" dirty="0"/>
            </a:p>
          </p:txBody>
        </p:sp>
        <p:sp>
          <p:nvSpPr>
            <p:cNvPr id="10" name="TextBox 10"/>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11" name="Freeform 11"/>
          <p:cNvSpPr/>
          <p:nvPr/>
        </p:nvSpPr>
        <p:spPr>
          <a:xfrm>
            <a:off x="5165191" y="3571887"/>
            <a:ext cx="912582" cy="228145"/>
          </a:xfrm>
          <a:custGeom>
            <a:avLst/>
            <a:gdLst/>
            <a:ahLst/>
            <a:cxnLst/>
            <a:rect l="l" t="t" r="r" b="b"/>
            <a:pathLst>
              <a:path w="912582" h="228145">
                <a:moveTo>
                  <a:pt x="0" y="0"/>
                </a:moveTo>
                <a:lnTo>
                  <a:pt x="912582" y="0"/>
                </a:lnTo>
                <a:lnTo>
                  <a:pt x="912582" y="228146"/>
                </a:lnTo>
                <a:lnTo>
                  <a:pt x="0" y="22814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AutoShape 12"/>
          <p:cNvSpPr/>
          <p:nvPr/>
        </p:nvSpPr>
        <p:spPr>
          <a:xfrm>
            <a:off x="1166017" y="4000500"/>
            <a:ext cx="5164115" cy="0"/>
          </a:xfrm>
          <a:prstGeom prst="line">
            <a:avLst/>
          </a:prstGeom>
          <a:ln w="38100" cap="flat">
            <a:solidFill>
              <a:srgbClr val="000000"/>
            </a:solidFill>
            <a:prstDash val="solid"/>
            <a:headEnd type="none" w="sm" len="sm"/>
            <a:tailEnd type="none" w="sm" len="sm"/>
          </a:ln>
        </p:spPr>
      </p:sp>
      <p:grpSp>
        <p:nvGrpSpPr>
          <p:cNvPr id="19" name="Group 19"/>
          <p:cNvGrpSpPr/>
          <p:nvPr/>
        </p:nvGrpSpPr>
        <p:grpSpPr>
          <a:xfrm>
            <a:off x="7078460" y="3149505"/>
            <a:ext cx="10638372" cy="4662914"/>
            <a:chOff x="0" y="0"/>
            <a:chExt cx="3627015" cy="1127034"/>
          </a:xfrm>
        </p:grpSpPr>
        <p:sp>
          <p:nvSpPr>
            <p:cNvPr id="20" name="Freeform 20"/>
            <p:cNvSpPr/>
            <p:nvPr/>
          </p:nvSpPr>
          <p:spPr>
            <a:xfrm>
              <a:off x="0" y="0"/>
              <a:ext cx="3627015" cy="1127034"/>
            </a:xfrm>
            <a:custGeom>
              <a:avLst/>
              <a:gdLst/>
              <a:ahLst/>
              <a:cxnLst/>
              <a:rect l="l" t="t" r="r" b="b"/>
              <a:pathLst>
                <a:path w="3627015" h="1127034">
                  <a:moveTo>
                    <a:pt x="33045" y="0"/>
                  </a:moveTo>
                  <a:lnTo>
                    <a:pt x="3593970" y="0"/>
                  </a:lnTo>
                  <a:cubicBezTo>
                    <a:pt x="3612221" y="0"/>
                    <a:pt x="3627015" y="14795"/>
                    <a:pt x="3627015" y="33045"/>
                  </a:cubicBezTo>
                  <a:lnTo>
                    <a:pt x="3627015" y="1093988"/>
                  </a:lnTo>
                  <a:cubicBezTo>
                    <a:pt x="3627015" y="1112239"/>
                    <a:pt x="3612221" y="1127034"/>
                    <a:pt x="3593970" y="1127034"/>
                  </a:cubicBezTo>
                  <a:lnTo>
                    <a:pt x="33045" y="1127034"/>
                  </a:lnTo>
                  <a:cubicBezTo>
                    <a:pt x="14795" y="1127034"/>
                    <a:pt x="0" y="1112239"/>
                    <a:pt x="0" y="1093988"/>
                  </a:cubicBezTo>
                  <a:lnTo>
                    <a:pt x="0" y="33045"/>
                  </a:lnTo>
                  <a:cubicBezTo>
                    <a:pt x="0" y="14795"/>
                    <a:pt x="14795" y="0"/>
                    <a:pt x="33045" y="0"/>
                  </a:cubicBezTo>
                  <a:close/>
                </a:path>
              </a:pathLst>
            </a:custGeom>
            <a:solidFill>
              <a:srgbClr val="FFFEF7"/>
            </a:solidFill>
            <a:ln w="47625" cap="rnd">
              <a:solidFill>
                <a:srgbClr val="000000"/>
              </a:solidFill>
              <a:prstDash val="solid"/>
              <a:round/>
            </a:ln>
          </p:spPr>
        </p:sp>
        <p:sp>
          <p:nvSpPr>
            <p:cNvPr id="21" name="TextBox 21"/>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35" name="Freeform 35"/>
          <p:cNvSpPr/>
          <p:nvPr/>
        </p:nvSpPr>
        <p:spPr>
          <a:xfrm>
            <a:off x="6077773" y="4987988"/>
            <a:ext cx="1556866" cy="710320"/>
          </a:xfrm>
          <a:custGeom>
            <a:avLst/>
            <a:gdLst/>
            <a:ahLst/>
            <a:cxnLst/>
            <a:rect l="l" t="t" r="r" b="b"/>
            <a:pathLst>
              <a:path w="1556866" h="710320">
                <a:moveTo>
                  <a:pt x="0" y="0"/>
                </a:moveTo>
                <a:lnTo>
                  <a:pt x="1556866" y="0"/>
                </a:lnTo>
                <a:lnTo>
                  <a:pt x="1556866" y="710320"/>
                </a:lnTo>
                <a:lnTo>
                  <a:pt x="0" y="7103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6" name="Freeform 36"/>
          <p:cNvSpPr/>
          <p:nvPr/>
        </p:nvSpPr>
        <p:spPr>
          <a:xfrm rot="1683888">
            <a:off x="-602227" y="-928825"/>
            <a:ext cx="2635955" cy="5641148"/>
          </a:xfrm>
          <a:custGeom>
            <a:avLst/>
            <a:gdLst/>
            <a:ahLst/>
            <a:cxnLst/>
            <a:rect l="l" t="t" r="r" b="b"/>
            <a:pathLst>
              <a:path w="2635955" h="5641148">
                <a:moveTo>
                  <a:pt x="0" y="0"/>
                </a:moveTo>
                <a:lnTo>
                  <a:pt x="2635955" y="0"/>
                </a:lnTo>
                <a:lnTo>
                  <a:pt x="2635955" y="5641148"/>
                </a:lnTo>
                <a:lnTo>
                  <a:pt x="0" y="56411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7" name="Freeform 37"/>
          <p:cNvSpPr/>
          <p:nvPr/>
        </p:nvSpPr>
        <p:spPr>
          <a:xfrm>
            <a:off x="16343506" y="-685341"/>
            <a:ext cx="3664013" cy="3564086"/>
          </a:xfrm>
          <a:custGeom>
            <a:avLst/>
            <a:gdLst/>
            <a:ahLst/>
            <a:cxnLst/>
            <a:rect l="l" t="t" r="r" b="b"/>
            <a:pathLst>
              <a:path w="3664013" h="3564086">
                <a:moveTo>
                  <a:pt x="0" y="0"/>
                </a:moveTo>
                <a:lnTo>
                  <a:pt x="3664013" y="0"/>
                </a:lnTo>
                <a:lnTo>
                  <a:pt x="3664013" y="3564085"/>
                </a:lnTo>
                <a:lnTo>
                  <a:pt x="0" y="356408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9" name="TextBox 39"/>
          <p:cNvSpPr txBox="1"/>
          <p:nvPr/>
        </p:nvSpPr>
        <p:spPr>
          <a:xfrm>
            <a:off x="1779139" y="4097691"/>
            <a:ext cx="4271865" cy="3357650"/>
          </a:xfrm>
          <a:prstGeom prst="rect">
            <a:avLst/>
          </a:prstGeom>
        </p:spPr>
        <p:txBody>
          <a:bodyPr wrap="square" lIns="0" tIns="0" rIns="0" bIns="0" rtlCol="0" anchor="t">
            <a:spAutoFit/>
          </a:bodyPr>
          <a:lstStyle/>
          <a:p>
            <a:pPr marL="0" lvl="0" indent="0" algn="l">
              <a:lnSpc>
                <a:spcPts val="6668"/>
              </a:lnSpc>
              <a:spcBef>
                <a:spcPct val="0"/>
              </a:spcBef>
            </a:pPr>
            <a:r>
              <a:rPr lang="en-US" sz="4762" dirty="0">
                <a:solidFill>
                  <a:srgbClr val="000000"/>
                </a:solidFill>
                <a:latin typeface="Repo Bold Bold"/>
              </a:rPr>
              <a:t> Proposed System Architecture</a:t>
            </a:r>
          </a:p>
          <a:p>
            <a:pPr marL="0" lvl="0" indent="0" algn="l">
              <a:lnSpc>
                <a:spcPts val="6668"/>
              </a:lnSpc>
              <a:spcBef>
                <a:spcPct val="0"/>
              </a:spcBef>
            </a:pPr>
            <a:endParaRPr lang="en-US" sz="4762" dirty="0">
              <a:solidFill>
                <a:srgbClr val="000000"/>
              </a:solidFill>
              <a:latin typeface="Repo Bold Bold"/>
            </a:endParaRPr>
          </a:p>
        </p:txBody>
      </p:sp>
      <p:sp>
        <p:nvSpPr>
          <p:cNvPr id="41" name="TextBox 41"/>
          <p:cNvSpPr txBox="1"/>
          <p:nvPr/>
        </p:nvSpPr>
        <p:spPr>
          <a:xfrm>
            <a:off x="9714124" y="1565509"/>
            <a:ext cx="1641207" cy="305296"/>
          </a:xfrm>
          <a:prstGeom prst="rect">
            <a:avLst/>
          </a:prstGeom>
        </p:spPr>
        <p:txBody>
          <a:bodyPr lIns="0" tIns="0" rIns="0" bIns="0" rtlCol="0" anchor="t">
            <a:spAutoFit/>
          </a:bodyPr>
          <a:lstStyle/>
          <a:p>
            <a:pPr>
              <a:lnSpc>
                <a:spcPts val="2528"/>
              </a:lnSpc>
              <a:spcBef>
                <a:spcPct val="0"/>
              </a:spcBef>
            </a:pPr>
            <a:endParaRPr lang="en-US" sz="1805" dirty="0">
              <a:solidFill>
                <a:srgbClr val="000000"/>
              </a:solidFill>
              <a:latin typeface="DM Sans Bold"/>
            </a:endParaRPr>
          </a:p>
        </p:txBody>
      </p:sp>
      <p:pic>
        <p:nvPicPr>
          <p:cNvPr id="46" name="Content Placeholder 3">
            <a:extLst>
              <a:ext uri="{FF2B5EF4-FFF2-40B4-BE49-F238E27FC236}">
                <a16:creationId xmlns:a16="http://schemas.microsoft.com/office/drawing/2014/main" id="{7BBD57D3-1829-D7C7-3A2B-15DD96A98555}"/>
              </a:ext>
            </a:extLst>
          </p:cNvPr>
          <p:cNvPicPr>
            <a:picLocks noChangeAspect="1"/>
          </p:cNvPicPr>
          <p:nvPr/>
        </p:nvPicPr>
        <p:blipFill rotWithShape="1">
          <a:blip r:embed="rId13">
            <a:extLst>
              <a:ext uri="{28A0092B-C50C-407E-A947-70E740481C1C}">
                <a14:useLocalDpi xmlns:a14="http://schemas.microsoft.com/office/drawing/2010/main" val="0"/>
              </a:ext>
            </a:extLst>
          </a:blip>
          <a:srcRect l="1316" t="3100" r="2104" b="4871"/>
          <a:stretch/>
        </p:blipFill>
        <p:spPr>
          <a:xfrm>
            <a:off x="8191961" y="3571887"/>
            <a:ext cx="8500279" cy="3781413"/>
          </a:xfrm>
          <a:prstGeom prst="rect">
            <a:avLst/>
          </a:prstGeom>
          <a:ln>
            <a:solidFill>
              <a:schemeClr val="tx1"/>
            </a:solidFill>
          </a:ln>
          <a:effectLst>
            <a:outerShdw blurRad="63500" sx="102000" sy="102000" algn="ctr" rotWithShape="0">
              <a:prstClr val="black">
                <a:alpha val="40000"/>
              </a:prstClr>
            </a:outerShdw>
          </a:effectLst>
        </p:spPr>
      </p:pic>
      <p:sp>
        <p:nvSpPr>
          <p:cNvPr id="48" name="Freeform 3">
            <a:extLst>
              <a:ext uri="{FF2B5EF4-FFF2-40B4-BE49-F238E27FC236}">
                <a16:creationId xmlns:a16="http://schemas.microsoft.com/office/drawing/2014/main" id="{39460AEC-35BC-9C7E-F499-77E3A94A3471}"/>
              </a:ext>
            </a:extLst>
          </p:cNvPr>
          <p:cNvSpPr/>
          <p:nvPr/>
        </p:nvSpPr>
        <p:spPr>
          <a:xfrm>
            <a:off x="304800" y="7410341"/>
            <a:ext cx="2287421" cy="2686159"/>
          </a:xfrm>
          <a:custGeom>
            <a:avLst/>
            <a:gdLst/>
            <a:ahLst/>
            <a:cxnLst/>
            <a:rect l="l" t="t" r="r" b="b"/>
            <a:pathLst>
              <a:path w="5060685" h="4605223">
                <a:moveTo>
                  <a:pt x="0" y="0"/>
                </a:moveTo>
                <a:lnTo>
                  <a:pt x="5060685" y="0"/>
                </a:lnTo>
                <a:lnTo>
                  <a:pt x="5060685" y="4605223"/>
                </a:lnTo>
                <a:lnTo>
                  <a:pt x="0" y="460522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dirty="0"/>
          </a:p>
        </p:txBody>
      </p:sp>
      <p:pic>
        <p:nvPicPr>
          <p:cNvPr id="51" name="Picture 50">
            <a:extLst>
              <a:ext uri="{FF2B5EF4-FFF2-40B4-BE49-F238E27FC236}">
                <a16:creationId xmlns:a16="http://schemas.microsoft.com/office/drawing/2014/main" id="{781EFF7E-EFEF-6D04-A66F-9BD736D6B597}"/>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029" y="7564363"/>
            <a:ext cx="2378113" cy="2378113"/>
          </a:xfrm>
          <a:prstGeom prst="rect">
            <a:avLst/>
          </a:prstGeom>
        </p:spPr>
      </p:pic>
      <p:grpSp>
        <p:nvGrpSpPr>
          <p:cNvPr id="52" name="Group 4">
            <a:extLst>
              <a:ext uri="{FF2B5EF4-FFF2-40B4-BE49-F238E27FC236}">
                <a16:creationId xmlns:a16="http://schemas.microsoft.com/office/drawing/2014/main" id="{B9B0B5EC-2CFE-A6D7-5BB0-FA8A9888D682}"/>
              </a:ext>
            </a:extLst>
          </p:cNvPr>
          <p:cNvGrpSpPr/>
          <p:nvPr/>
        </p:nvGrpSpPr>
        <p:grpSpPr>
          <a:xfrm>
            <a:off x="5677640" y="9460756"/>
            <a:ext cx="7194602" cy="635744"/>
            <a:chOff x="0" y="0"/>
            <a:chExt cx="1962273" cy="611733"/>
          </a:xfrm>
        </p:grpSpPr>
        <p:sp>
          <p:nvSpPr>
            <p:cNvPr id="53" name="Freeform 5">
              <a:extLst>
                <a:ext uri="{FF2B5EF4-FFF2-40B4-BE49-F238E27FC236}">
                  <a16:creationId xmlns:a16="http://schemas.microsoft.com/office/drawing/2014/main" id="{160AFEC4-AA5B-DDAC-F749-B27E27C13227}"/>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cap="rnd">
              <a:solidFill>
                <a:srgbClr val="000000"/>
              </a:solidFill>
              <a:prstDash val="solid"/>
              <a:round/>
            </a:ln>
          </p:spPr>
        </p:sp>
        <p:sp>
          <p:nvSpPr>
            <p:cNvPr id="54" name="TextBox 6">
              <a:extLst>
                <a:ext uri="{FF2B5EF4-FFF2-40B4-BE49-F238E27FC236}">
                  <a16:creationId xmlns:a16="http://schemas.microsoft.com/office/drawing/2014/main" id="{8DA70327-9451-6C8E-49E4-6C11C0D732C1}"/>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55" name="TextBox 17">
            <a:extLst>
              <a:ext uri="{FF2B5EF4-FFF2-40B4-BE49-F238E27FC236}">
                <a16:creationId xmlns:a16="http://schemas.microsoft.com/office/drawing/2014/main" id="{33E7899C-5A03-FD79-9A08-7DB2A768E1ED}"/>
              </a:ext>
            </a:extLst>
          </p:cNvPr>
          <p:cNvSpPr txBox="1"/>
          <p:nvPr/>
        </p:nvSpPr>
        <p:spPr>
          <a:xfrm>
            <a:off x="5334000" y="8949344"/>
            <a:ext cx="7721618" cy="980268"/>
          </a:xfrm>
          <a:prstGeom prst="rect">
            <a:avLst/>
          </a:prstGeom>
        </p:spPr>
        <p:txBody>
          <a:bodyPr wrap="square" lIns="0" tIns="0" rIns="0" bIns="0" rtlCol="0" anchor="t">
            <a:spAutoFit/>
          </a:bodyPr>
          <a:lstStyle/>
          <a:p>
            <a:pPr marL="0" lvl="0" indent="0" algn="ctr">
              <a:lnSpc>
                <a:spcPts val="9631"/>
              </a:lnSpc>
              <a:spcBef>
                <a:spcPct val="0"/>
              </a:spcBef>
            </a:pPr>
            <a:r>
              <a:rPr lang="en-US" sz="2000" dirty="0">
                <a:solidFill>
                  <a:srgbClr val="000000"/>
                </a:solidFill>
                <a:latin typeface="Repo Bold Bold"/>
              </a:rPr>
              <a:t>Department of AIML Engineering, LoGMIEER, Nashik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6578623" y="2815166"/>
            <a:ext cx="12283179" cy="8017566"/>
          </a:xfrm>
          <a:custGeom>
            <a:avLst/>
            <a:gdLst/>
            <a:ahLst/>
            <a:cxnLst/>
            <a:rect l="l" t="t" r="r" b="b"/>
            <a:pathLst>
              <a:path w="12283179" h="8017566">
                <a:moveTo>
                  <a:pt x="0" y="0"/>
                </a:moveTo>
                <a:lnTo>
                  <a:pt x="12283180" y="0"/>
                </a:lnTo>
                <a:lnTo>
                  <a:pt x="12283180" y="8017566"/>
                </a:lnTo>
                <a:lnTo>
                  <a:pt x="0" y="8017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979872" y="7218468"/>
            <a:ext cx="4616256" cy="4490358"/>
          </a:xfrm>
          <a:custGeom>
            <a:avLst/>
            <a:gdLst/>
            <a:ahLst/>
            <a:cxnLst/>
            <a:rect l="l" t="t" r="r" b="b"/>
            <a:pathLst>
              <a:path w="4616256" h="4490358">
                <a:moveTo>
                  <a:pt x="0" y="0"/>
                </a:moveTo>
                <a:lnTo>
                  <a:pt x="4616256" y="0"/>
                </a:lnTo>
                <a:lnTo>
                  <a:pt x="4616256" y="4490358"/>
                </a:lnTo>
                <a:lnTo>
                  <a:pt x="0" y="449035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3830259" y="1211605"/>
            <a:ext cx="11755355" cy="8077200"/>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3798025" y="2155472"/>
            <a:ext cx="11787589" cy="1281826"/>
          </a:xfrm>
          <a:prstGeom prst="rect">
            <a:avLst/>
          </a:prstGeom>
        </p:spPr>
        <p:txBody>
          <a:bodyPr wrap="square" lIns="0" tIns="0" rIns="0" bIns="0" rtlCol="0" anchor="t">
            <a:spAutoFit/>
          </a:bodyPr>
          <a:lstStyle/>
          <a:p>
            <a:pPr marL="0" lvl="0" indent="0" algn="ctr">
              <a:lnSpc>
                <a:spcPts val="11008"/>
              </a:lnSpc>
              <a:spcBef>
                <a:spcPct val="0"/>
              </a:spcBef>
            </a:pPr>
            <a:r>
              <a:rPr lang="en-US" sz="7863" dirty="0">
                <a:solidFill>
                  <a:srgbClr val="000000"/>
                </a:solidFill>
                <a:latin typeface="Repo Bold Bold"/>
              </a:rPr>
              <a:t>Mathematical Model</a:t>
            </a:r>
          </a:p>
        </p:txBody>
      </p:sp>
      <p:sp>
        <p:nvSpPr>
          <p:cNvPr id="10" name="Freeform 10"/>
          <p:cNvSpPr/>
          <p:nvPr/>
        </p:nvSpPr>
        <p:spPr>
          <a:xfrm rot="8174348">
            <a:off x="-3201505" y="-569052"/>
            <a:ext cx="8162855" cy="4496991"/>
          </a:xfrm>
          <a:custGeom>
            <a:avLst/>
            <a:gdLst/>
            <a:ahLst/>
            <a:cxnLst/>
            <a:rect l="l" t="t" r="r" b="b"/>
            <a:pathLst>
              <a:path w="8162855" h="4496991">
                <a:moveTo>
                  <a:pt x="0" y="0"/>
                </a:moveTo>
                <a:lnTo>
                  <a:pt x="8162855" y="0"/>
                </a:lnTo>
                <a:lnTo>
                  <a:pt x="8162855" y="4496990"/>
                </a:lnTo>
                <a:lnTo>
                  <a:pt x="0" y="449699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6" name="Freeform 3">
            <a:extLst>
              <a:ext uri="{FF2B5EF4-FFF2-40B4-BE49-F238E27FC236}">
                <a16:creationId xmlns:a16="http://schemas.microsoft.com/office/drawing/2014/main" id="{6604883A-5C95-AA90-8BEB-F506FAD076BB}"/>
              </a:ext>
            </a:extLst>
          </p:cNvPr>
          <p:cNvSpPr/>
          <p:nvPr/>
        </p:nvSpPr>
        <p:spPr>
          <a:xfrm>
            <a:off x="304800" y="7410341"/>
            <a:ext cx="2287421" cy="2686159"/>
          </a:xfrm>
          <a:custGeom>
            <a:avLst/>
            <a:gdLst/>
            <a:ahLst/>
            <a:cxnLst/>
            <a:rect l="l" t="t" r="r" b="b"/>
            <a:pathLst>
              <a:path w="5060685" h="4605223">
                <a:moveTo>
                  <a:pt x="0" y="0"/>
                </a:moveTo>
                <a:lnTo>
                  <a:pt x="5060685" y="0"/>
                </a:lnTo>
                <a:lnTo>
                  <a:pt x="5060685" y="4605223"/>
                </a:lnTo>
                <a:lnTo>
                  <a:pt x="0" y="46052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dirty="0"/>
          </a:p>
        </p:txBody>
      </p:sp>
      <p:pic>
        <p:nvPicPr>
          <p:cNvPr id="13" name="Picture 12">
            <a:extLst>
              <a:ext uri="{FF2B5EF4-FFF2-40B4-BE49-F238E27FC236}">
                <a16:creationId xmlns:a16="http://schemas.microsoft.com/office/drawing/2014/main" id="{034A52A6-DD1A-3D02-F0EA-7B8DFAD829A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83029" y="7564363"/>
            <a:ext cx="2378113" cy="2378113"/>
          </a:xfrm>
          <a:prstGeom prst="rect">
            <a:avLst/>
          </a:prstGeom>
        </p:spPr>
      </p:pic>
      <p:grpSp>
        <p:nvGrpSpPr>
          <p:cNvPr id="14" name="Group 4">
            <a:extLst>
              <a:ext uri="{FF2B5EF4-FFF2-40B4-BE49-F238E27FC236}">
                <a16:creationId xmlns:a16="http://schemas.microsoft.com/office/drawing/2014/main" id="{AD53E7EA-1A00-1A78-DD6E-A8AE8A62E353}"/>
              </a:ext>
            </a:extLst>
          </p:cNvPr>
          <p:cNvGrpSpPr/>
          <p:nvPr/>
        </p:nvGrpSpPr>
        <p:grpSpPr>
          <a:xfrm>
            <a:off x="5677640" y="9460756"/>
            <a:ext cx="7194602" cy="635744"/>
            <a:chOff x="0" y="0"/>
            <a:chExt cx="1962273" cy="611733"/>
          </a:xfrm>
        </p:grpSpPr>
        <p:sp>
          <p:nvSpPr>
            <p:cNvPr id="15" name="Freeform 5">
              <a:extLst>
                <a:ext uri="{FF2B5EF4-FFF2-40B4-BE49-F238E27FC236}">
                  <a16:creationId xmlns:a16="http://schemas.microsoft.com/office/drawing/2014/main" id="{25922CEA-E2A4-52D5-8FED-CA9001B005FE}"/>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cap="rnd">
              <a:solidFill>
                <a:srgbClr val="000000"/>
              </a:solidFill>
              <a:prstDash val="solid"/>
              <a:round/>
            </a:ln>
          </p:spPr>
        </p:sp>
        <p:sp>
          <p:nvSpPr>
            <p:cNvPr id="16" name="TextBox 6">
              <a:extLst>
                <a:ext uri="{FF2B5EF4-FFF2-40B4-BE49-F238E27FC236}">
                  <a16:creationId xmlns:a16="http://schemas.microsoft.com/office/drawing/2014/main" id="{3390CE27-9DF9-B9A1-FFAE-B1FDB31E3FE5}"/>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17" name="TextBox 17">
            <a:extLst>
              <a:ext uri="{FF2B5EF4-FFF2-40B4-BE49-F238E27FC236}">
                <a16:creationId xmlns:a16="http://schemas.microsoft.com/office/drawing/2014/main" id="{9E6D61A5-B6A2-9A2F-4F01-804B479C9644}"/>
              </a:ext>
            </a:extLst>
          </p:cNvPr>
          <p:cNvSpPr txBox="1"/>
          <p:nvPr/>
        </p:nvSpPr>
        <p:spPr>
          <a:xfrm>
            <a:off x="5334000" y="8949344"/>
            <a:ext cx="7721618" cy="980268"/>
          </a:xfrm>
          <a:prstGeom prst="rect">
            <a:avLst/>
          </a:prstGeom>
        </p:spPr>
        <p:txBody>
          <a:bodyPr wrap="square" lIns="0" tIns="0" rIns="0" bIns="0" rtlCol="0" anchor="t">
            <a:spAutoFit/>
          </a:bodyPr>
          <a:lstStyle/>
          <a:p>
            <a:pPr marL="0" lvl="0" indent="0" algn="ctr">
              <a:lnSpc>
                <a:spcPts val="9631"/>
              </a:lnSpc>
              <a:spcBef>
                <a:spcPct val="0"/>
              </a:spcBef>
            </a:pPr>
            <a:r>
              <a:rPr lang="en-US" sz="2000" dirty="0">
                <a:solidFill>
                  <a:srgbClr val="000000"/>
                </a:solidFill>
                <a:latin typeface="Repo Bold Bold"/>
              </a:rPr>
              <a:t>Department of AIML Engineering, LoGMIEER, Nashik </a:t>
            </a:r>
          </a:p>
        </p:txBody>
      </p:sp>
      <p:sp>
        <p:nvSpPr>
          <p:cNvPr id="19" name="TextBox 18">
            <a:extLst>
              <a:ext uri="{FF2B5EF4-FFF2-40B4-BE49-F238E27FC236}">
                <a16:creationId xmlns:a16="http://schemas.microsoft.com/office/drawing/2014/main" id="{EBF0940E-4299-C454-B51C-DB5FDAA71AC7}"/>
              </a:ext>
            </a:extLst>
          </p:cNvPr>
          <p:cNvSpPr txBox="1"/>
          <p:nvPr/>
        </p:nvSpPr>
        <p:spPr>
          <a:xfrm>
            <a:off x="4800599" y="3771899"/>
            <a:ext cx="9983485" cy="3785652"/>
          </a:xfrm>
          <a:prstGeom prst="rect">
            <a:avLst/>
          </a:prstGeom>
          <a:noFill/>
        </p:spPr>
        <p:txBody>
          <a:bodyPr wrap="square" rtlCol="0">
            <a:spAutoFit/>
          </a:bodyPr>
          <a:lstStyle/>
          <a:p>
            <a:r>
              <a:rPr lang="en-US" sz="2400" dirty="0">
                <a:latin typeface="DM Sans Bold" charset="0"/>
              </a:rPr>
              <a:t>S = { I, O, Fuser, </a:t>
            </a:r>
            <a:r>
              <a:rPr lang="en-US" sz="2400" dirty="0" err="1">
                <a:latin typeface="DM Sans Bold" charset="0"/>
              </a:rPr>
              <a:t>Fadmin</a:t>
            </a:r>
            <a:r>
              <a:rPr lang="en-US" sz="2400" dirty="0">
                <a:latin typeface="DM Sans Bold" charset="0"/>
              </a:rPr>
              <a:t>, H/</a:t>
            </a:r>
            <a:r>
              <a:rPr lang="en-US" sz="2400" dirty="0" err="1">
                <a:latin typeface="DM Sans Bold" charset="0"/>
              </a:rPr>
              <a:t>Wreq</a:t>
            </a:r>
            <a:r>
              <a:rPr lang="en-US" sz="2400" dirty="0">
                <a:latin typeface="DM Sans Bold" charset="0"/>
              </a:rPr>
              <a:t> , S/</a:t>
            </a:r>
            <a:r>
              <a:rPr lang="en-US" sz="2400" dirty="0" err="1">
                <a:latin typeface="DM Sans Bold" charset="0"/>
              </a:rPr>
              <a:t>Wreq</a:t>
            </a:r>
            <a:r>
              <a:rPr lang="en-US" sz="2400" dirty="0">
                <a:latin typeface="DM Sans Bold" charset="0"/>
              </a:rPr>
              <a:t>, NP, Success, Failure }</a:t>
            </a:r>
          </a:p>
          <a:p>
            <a:endParaRPr lang="en-US" sz="2400" dirty="0">
              <a:latin typeface="DM Sans Bold" charset="0"/>
            </a:endParaRPr>
          </a:p>
          <a:p>
            <a:r>
              <a:rPr lang="en-US" sz="2400" dirty="0">
                <a:latin typeface="DM Sans" pitchFamily="2" charset="0"/>
              </a:rPr>
              <a:t>Where,</a:t>
            </a:r>
            <a:br>
              <a:rPr lang="en-US" sz="2400" dirty="0">
                <a:latin typeface="DM Sans Bold" charset="0"/>
              </a:rPr>
            </a:br>
            <a:r>
              <a:rPr lang="en-US" sz="2400" b="1" dirty="0">
                <a:latin typeface="DM Sans" pitchFamily="2" charset="0"/>
              </a:rPr>
              <a:t>S:</a:t>
            </a:r>
            <a:r>
              <a:rPr lang="en-US" sz="2400" dirty="0">
                <a:latin typeface="DM Sans" pitchFamily="2" charset="0"/>
              </a:rPr>
              <a:t> Represents the System.</a:t>
            </a:r>
          </a:p>
          <a:p>
            <a:r>
              <a:rPr lang="en-US" sz="2400" dirty="0">
                <a:latin typeface="DM Sans" pitchFamily="2" charset="0"/>
              </a:rPr>
              <a:t>	</a:t>
            </a:r>
            <a:r>
              <a:rPr lang="en-US" sz="2400" b="1" dirty="0">
                <a:latin typeface="DM Sans" pitchFamily="2" charset="0"/>
              </a:rPr>
              <a:t>I: </a:t>
            </a:r>
            <a:r>
              <a:rPr lang="en-US" sz="2400" dirty="0">
                <a:latin typeface="DM Sans" pitchFamily="2" charset="0"/>
              </a:rPr>
              <a:t>Represents Input to the system.</a:t>
            </a:r>
          </a:p>
          <a:p>
            <a:r>
              <a:rPr lang="en-US" sz="2400" dirty="0">
                <a:latin typeface="DM Sans" pitchFamily="2" charset="0"/>
              </a:rPr>
              <a:t>	</a:t>
            </a:r>
            <a:r>
              <a:rPr lang="en-US" sz="2400" b="1" dirty="0">
                <a:latin typeface="DM Sans" pitchFamily="2" charset="0"/>
              </a:rPr>
              <a:t>O:</a:t>
            </a:r>
            <a:r>
              <a:rPr lang="en-US" sz="2400" dirty="0">
                <a:latin typeface="DM Sans" pitchFamily="2" charset="0"/>
              </a:rPr>
              <a:t> Represents Output from the system.</a:t>
            </a:r>
          </a:p>
          <a:p>
            <a:r>
              <a:rPr lang="en-US" sz="2400" dirty="0">
                <a:latin typeface="DM Sans" pitchFamily="2" charset="0"/>
              </a:rPr>
              <a:t>	</a:t>
            </a:r>
            <a:r>
              <a:rPr lang="en-US" sz="2400" b="1" dirty="0">
                <a:latin typeface="DM Sans" pitchFamily="2" charset="0"/>
              </a:rPr>
              <a:t>H/</a:t>
            </a:r>
            <a:r>
              <a:rPr lang="en-US" sz="2400" b="1" dirty="0" err="1">
                <a:latin typeface="DM Sans" pitchFamily="2" charset="0"/>
              </a:rPr>
              <a:t>Wreq</a:t>
            </a:r>
            <a:r>
              <a:rPr lang="en-US" sz="2400" b="1" dirty="0">
                <a:latin typeface="DM Sans" pitchFamily="2" charset="0"/>
              </a:rPr>
              <a:t>: </a:t>
            </a:r>
            <a:r>
              <a:rPr lang="en-US" sz="2400" dirty="0">
                <a:latin typeface="DM Sans" pitchFamily="2" charset="0"/>
              </a:rPr>
              <a:t>Represents Hardware Requirements.</a:t>
            </a:r>
          </a:p>
          <a:p>
            <a:r>
              <a:rPr lang="en-US" sz="2400" dirty="0">
                <a:latin typeface="DM Sans" pitchFamily="2" charset="0"/>
              </a:rPr>
              <a:t>	</a:t>
            </a:r>
            <a:r>
              <a:rPr lang="en-US" sz="2400" b="1" dirty="0">
                <a:latin typeface="DM Sans" pitchFamily="2" charset="0"/>
              </a:rPr>
              <a:t>S/</a:t>
            </a:r>
            <a:r>
              <a:rPr lang="en-US" sz="2400" b="1" dirty="0" err="1">
                <a:latin typeface="DM Sans" pitchFamily="2" charset="0"/>
              </a:rPr>
              <a:t>Wreq</a:t>
            </a:r>
            <a:r>
              <a:rPr lang="en-US" sz="2400" b="1" dirty="0">
                <a:latin typeface="DM Sans" pitchFamily="2" charset="0"/>
              </a:rPr>
              <a:t>: </a:t>
            </a:r>
            <a:r>
              <a:rPr lang="en-US" sz="2400" dirty="0">
                <a:latin typeface="DM Sans" pitchFamily="2" charset="0"/>
              </a:rPr>
              <a:t>Represents Software Requirements.</a:t>
            </a:r>
          </a:p>
          <a:p>
            <a:r>
              <a:rPr lang="en-US" sz="2400" dirty="0">
                <a:latin typeface="DM Sans" pitchFamily="2" charset="0"/>
              </a:rPr>
              <a:t>	</a:t>
            </a:r>
            <a:r>
              <a:rPr lang="en-US" sz="2400" b="1" dirty="0">
                <a:latin typeface="DM Sans" pitchFamily="2" charset="0"/>
              </a:rPr>
              <a:t>NP: </a:t>
            </a:r>
            <a:r>
              <a:rPr lang="en-US" sz="2400" dirty="0">
                <a:latin typeface="DM Sans" pitchFamily="2" charset="0"/>
              </a:rPr>
              <a:t>Stands for Needs and Preferences.</a:t>
            </a:r>
          </a:p>
          <a:p>
            <a:r>
              <a:rPr lang="en-US" sz="2400" dirty="0">
                <a:latin typeface="DM Sans" pitchFamily="2" charset="0"/>
              </a:rPr>
              <a:t>	Success, </a:t>
            </a:r>
            <a:r>
              <a:rPr lang="en-US" sz="2400" b="1" dirty="0">
                <a:latin typeface="DM Sans" pitchFamily="2" charset="0"/>
              </a:rPr>
              <a:t>Failure: </a:t>
            </a:r>
            <a:r>
              <a:rPr lang="en-US" sz="2400" dirty="0">
                <a:latin typeface="DM Sans" pitchFamily="2" charset="0"/>
              </a:rPr>
              <a:t>Indicate different states of the system.</a:t>
            </a:r>
          </a:p>
        </p:txBody>
      </p:sp>
    </p:spTree>
    <p:extLst>
      <p:ext uri="{BB962C8B-B14F-4D97-AF65-F5344CB8AC3E}">
        <p14:creationId xmlns:p14="http://schemas.microsoft.com/office/powerpoint/2010/main" val="1115736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6578623" y="2815166"/>
            <a:ext cx="12283179" cy="8017566"/>
          </a:xfrm>
          <a:custGeom>
            <a:avLst/>
            <a:gdLst/>
            <a:ahLst/>
            <a:cxnLst/>
            <a:rect l="l" t="t" r="r" b="b"/>
            <a:pathLst>
              <a:path w="12283179" h="8017566">
                <a:moveTo>
                  <a:pt x="0" y="0"/>
                </a:moveTo>
                <a:lnTo>
                  <a:pt x="12283180" y="0"/>
                </a:lnTo>
                <a:lnTo>
                  <a:pt x="12283180" y="8017566"/>
                </a:lnTo>
                <a:lnTo>
                  <a:pt x="0" y="8017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979872" y="7218468"/>
            <a:ext cx="4616256" cy="4490358"/>
          </a:xfrm>
          <a:custGeom>
            <a:avLst/>
            <a:gdLst/>
            <a:ahLst/>
            <a:cxnLst/>
            <a:rect l="l" t="t" r="r" b="b"/>
            <a:pathLst>
              <a:path w="4616256" h="4490358">
                <a:moveTo>
                  <a:pt x="0" y="0"/>
                </a:moveTo>
                <a:lnTo>
                  <a:pt x="4616256" y="0"/>
                </a:lnTo>
                <a:lnTo>
                  <a:pt x="4616256" y="4490358"/>
                </a:lnTo>
                <a:lnTo>
                  <a:pt x="0" y="449035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3830259" y="1211605"/>
            <a:ext cx="11755355" cy="8077200"/>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3798025" y="2155472"/>
            <a:ext cx="11787589" cy="1281826"/>
          </a:xfrm>
          <a:prstGeom prst="rect">
            <a:avLst/>
          </a:prstGeom>
        </p:spPr>
        <p:txBody>
          <a:bodyPr wrap="square" lIns="0" tIns="0" rIns="0" bIns="0" rtlCol="0" anchor="t">
            <a:spAutoFit/>
          </a:bodyPr>
          <a:lstStyle/>
          <a:p>
            <a:pPr marL="0" lvl="0" indent="0" algn="ctr">
              <a:lnSpc>
                <a:spcPts val="11008"/>
              </a:lnSpc>
              <a:spcBef>
                <a:spcPct val="0"/>
              </a:spcBef>
            </a:pPr>
            <a:r>
              <a:rPr lang="en-US" sz="7863" dirty="0">
                <a:solidFill>
                  <a:srgbClr val="000000"/>
                </a:solidFill>
                <a:latin typeface="Repo Bold Bold"/>
              </a:rPr>
              <a:t>UML Diagram</a:t>
            </a:r>
          </a:p>
        </p:txBody>
      </p:sp>
      <p:sp>
        <p:nvSpPr>
          <p:cNvPr id="10" name="Freeform 10"/>
          <p:cNvSpPr/>
          <p:nvPr/>
        </p:nvSpPr>
        <p:spPr>
          <a:xfrm rot="8174348">
            <a:off x="-3201505" y="-569052"/>
            <a:ext cx="8162855" cy="4496991"/>
          </a:xfrm>
          <a:custGeom>
            <a:avLst/>
            <a:gdLst/>
            <a:ahLst/>
            <a:cxnLst/>
            <a:rect l="l" t="t" r="r" b="b"/>
            <a:pathLst>
              <a:path w="8162855" h="4496991">
                <a:moveTo>
                  <a:pt x="0" y="0"/>
                </a:moveTo>
                <a:lnTo>
                  <a:pt x="8162855" y="0"/>
                </a:lnTo>
                <a:lnTo>
                  <a:pt x="8162855" y="4496990"/>
                </a:lnTo>
                <a:lnTo>
                  <a:pt x="0" y="449699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6" name="Freeform 3">
            <a:extLst>
              <a:ext uri="{FF2B5EF4-FFF2-40B4-BE49-F238E27FC236}">
                <a16:creationId xmlns:a16="http://schemas.microsoft.com/office/drawing/2014/main" id="{6604883A-5C95-AA90-8BEB-F506FAD076BB}"/>
              </a:ext>
            </a:extLst>
          </p:cNvPr>
          <p:cNvSpPr/>
          <p:nvPr/>
        </p:nvSpPr>
        <p:spPr>
          <a:xfrm>
            <a:off x="304800" y="7410341"/>
            <a:ext cx="2287421" cy="2686159"/>
          </a:xfrm>
          <a:custGeom>
            <a:avLst/>
            <a:gdLst/>
            <a:ahLst/>
            <a:cxnLst/>
            <a:rect l="l" t="t" r="r" b="b"/>
            <a:pathLst>
              <a:path w="5060685" h="4605223">
                <a:moveTo>
                  <a:pt x="0" y="0"/>
                </a:moveTo>
                <a:lnTo>
                  <a:pt x="5060685" y="0"/>
                </a:lnTo>
                <a:lnTo>
                  <a:pt x="5060685" y="4605223"/>
                </a:lnTo>
                <a:lnTo>
                  <a:pt x="0" y="46052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dirty="0"/>
          </a:p>
        </p:txBody>
      </p:sp>
      <p:pic>
        <p:nvPicPr>
          <p:cNvPr id="13" name="Picture 12">
            <a:extLst>
              <a:ext uri="{FF2B5EF4-FFF2-40B4-BE49-F238E27FC236}">
                <a16:creationId xmlns:a16="http://schemas.microsoft.com/office/drawing/2014/main" id="{034A52A6-DD1A-3D02-F0EA-7B8DFAD829A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83029" y="7564363"/>
            <a:ext cx="2378113" cy="2378113"/>
          </a:xfrm>
          <a:prstGeom prst="rect">
            <a:avLst/>
          </a:prstGeom>
        </p:spPr>
      </p:pic>
      <p:grpSp>
        <p:nvGrpSpPr>
          <p:cNvPr id="14" name="Group 4">
            <a:extLst>
              <a:ext uri="{FF2B5EF4-FFF2-40B4-BE49-F238E27FC236}">
                <a16:creationId xmlns:a16="http://schemas.microsoft.com/office/drawing/2014/main" id="{AD53E7EA-1A00-1A78-DD6E-A8AE8A62E353}"/>
              </a:ext>
            </a:extLst>
          </p:cNvPr>
          <p:cNvGrpSpPr/>
          <p:nvPr/>
        </p:nvGrpSpPr>
        <p:grpSpPr>
          <a:xfrm>
            <a:off x="5677640" y="9460756"/>
            <a:ext cx="7194602" cy="635744"/>
            <a:chOff x="0" y="0"/>
            <a:chExt cx="1962273" cy="611733"/>
          </a:xfrm>
        </p:grpSpPr>
        <p:sp>
          <p:nvSpPr>
            <p:cNvPr id="15" name="Freeform 5">
              <a:extLst>
                <a:ext uri="{FF2B5EF4-FFF2-40B4-BE49-F238E27FC236}">
                  <a16:creationId xmlns:a16="http://schemas.microsoft.com/office/drawing/2014/main" id="{25922CEA-E2A4-52D5-8FED-CA9001B005FE}"/>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cap="rnd">
              <a:solidFill>
                <a:srgbClr val="000000"/>
              </a:solidFill>
              <a:prstDash val="solid"/>
              <a:round/>
            </a:ln>
          </p:spPr>
        </p:sp>
        <p:sp>
          <p:nvSpPr>
            <p:cNvPr id="16" name="TextBox 6">
              <a:extLst>
                <a:ext uri="{FF2B5EF4-FFF2-40B4-BE49-F238E27FC236}">
                  <a16:creationId xmlns:a16="http://schemas.microsoft.com/office/drawing/2014/main" id="{3390CE27-9DF9-B9A1-FFAE-B1FDB31E3FE5}"/>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17" name="TextBox 17">
            <a:extLst>
              <a:ext uri="{FF2B5EF4-FFF2-40B4-BE49-F238E27FC236}">
                <a16:creationId xmlns:a16="http://schemas.microsoft.com/office/drawing/2014/main" id="{9E6D61A5-B6A2-9A2F-4F01-804B479C9644}"/>
              </a:ext>
            </a:extLst>
          </p:cNvPr>
          <p:cNvSpPr txBox="1"/>
          <p:nvPr/>
        </p:nvSpPr>
        <p:spPr>
          <a:xfrm>
            <a:off x="5334000" y="8949344"/>
            <a:ext cx="7721618" cy="980268"/>
          </a:xfrm>
          <a:prstGeom prst="rect">
            <a:avLst/>
          </a:prstGeom>
        </p:spPr>
        <p:txBody>
          <a:bodyPr wrap="square" lIns="0" tIns="0" rIns="0" bIns="0" rtlCol="0" anchor="t">
            <a:spAutoFit/>
          </a:bodyPr>
          <a:lstStyle/>
          <a:p>
            <a:pPr marL="0" lvl="0" indent="0" algn="ctr">
              <a:lnSpc>
                <a:spcPts val="9631"/>
              </a:lnSpc>
              <a:spcBef>
                <a:spcPct val="0"/>
              </a:spcBef>
            </a:pPr>
            <a:r>
              <a:rPr lang="en-US" sz="2000" dirty="0">
                <a:solidFill>
                  <a:srgbClr val="000000"/>
                </a:solidFill>
                <a:latin typeface="Repo Bold Bold"/>
              </a:rPr>
              <a:t>Department of AIML Engineering, LoGMIEER, Nashik </a:t>
            </a:r>
          </a:p>
        </p:txBody>
      </p:sp>
      <p:pic>
        <p:nvPicPr>
          <p:cNvPr id="8" name="Content Placeholder 2">
            <a:extLst>
              <a:ext uri="{FF2B5EF4-FFF2-40B4-BE49-F238E27FC236}">
                <a16:creationId xmlns:a16="http://schemas.microsoft.com/office/drawing/2014/main" id="{04C8DE20-0CF3-4ED1-1A1F-DC513AED10E7}"/>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5768772" y="3962362"/>
            <a:ext cx="8252028" cy="4191610"/>
          </a:xfrm>
          <a:prstGeom prst="rect">
            <a:avLst/>
          </a:prstGeom>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145858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6578623" y="2815166"/>
            <a:ext cx="12283179" cy="8017566"/>
          </a:xfrm>
          <a:custGeom>
            <a:avLst/>
            <a:gdLst/>
            <a:ahLst/>
            <a:cxnLst/>
            <a:rect l="l" t="t" r="r" b="b"/>
            <a:pathLst>
              <a:path w="12283179" h="8017566">
                <a:moveTo>
                  <a:pt x="0" y="0"/>
                </a:moveTo>
                <a:lnTo>
                  <a:pt x="12283180" y="0"/>
                </a:lnTo>
                <a:lnTo>
                  <a:pt x="12283180" y="8017566"/>
                </a:lnTo>
                <a:lnTo>
                  <a:pt x="0" y="8017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6">
            <a:extLst>
              <a:ext uri="{FF2B5EF4-FFF2-40B4-BE49-F238E27FC236}">
                <a16:creationId xmlns:a16="http://schemas.microsoft.com/office/drawing/2014/main" id="{7450B5F1-2870-DBFD-39AE-0DD3FAF31E47}"/>
              </a:ext>
            </a:extLst>
          </p:cNvPr>
          <p:cNvSpPr/>
          <p:nvPr/>
        </p:nvSpPr>
        <p:spPr>
          <a:xfrm>
            <a:off x="2907098" y="1189820"/>
            <a:ext cx="13072773" cy="8053720"/>
          </a:xfrm>
          <a:custGeom>
            <a:avLst/>
            <a:gdLst/>
            <a:ahLst/>
            <a:cxnLst/>
            <a:rect l="l" t="t" r="r" b="b"/>
            <a:pathLst>
              <a:path w="2002739" h="3000358">
                <a:moveTo>
                  <a:pt x="0" y="0"/>
                </a:moveTo>
                <a:lnTo>
                  <a:pt x="2002738" y="0"/>
                </a:lnTo>
                <a:lnTo>
                  <a:pt x="2002738" y="3000357"/>
                </a:lnTo>
                <a:lnTo>
                  <a:pt x="0" y="30003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dirty="0"/>
          </a:p>
        </p:txBody>
      </p:sp>
      <p:sp>
        <p:nvSpPr>
          <p:cNvPr id="4" name="Freeform 4"/>
          <p:cNvSpPr/>
          <p:nvPr/>
        </p:nvSpPr>
        <p:spPr>
          <a:xfrm>
            <a:off x="15979872" y="7218468"/>
            <a:ext cx="4616256" cy="4490358"/>
          </a:xfrm>
          <a:custGeom>
            <a:avLst/>
            <a:gdLst/>
            <a:ahLst/>
            <a:cxnLst/>
            <a:rect l="l" t="t" r="r" b="b"/>
            <a:pathLst>
              <a:path w="4616256" h="4490358">
                <a:moveTo>
                  <a:pt x="0" y="0"/>
                </a:moveTo>
                <a:lnTo>
                  <a:pt x="4616256" y="0"/>
                </a:lnTo>
                <a:lnTo>
                  <a:pt x="4616256" y="4490358"/>
                </a:lnTo>
                <a:lnTo>
                  <a:pt x="0" y="449035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3529468" y="3890037"/>
            <a:ext cx="12498973" cy="4595874"/>
          </a:xfrm>
          <a:prstGeom prst="rect">
            <a:avLst/>
          </a:prstGeom>
        </p:spPr>
        <p:txBody>
          <a:bodyPr wrap="square" lIns="0" tIns="0" rIns="0" bIns="0" rtlCol="0" anchor="t">
            <a:spAutoFit/>
          </a:bodyPr>
          <a:lstStyle/>
          <a:p>
            <a:pPr marL="0" lvl="0" indent="0">
              <a:lnSpc>
                <a:spcPts val="3616"/>
              </a:lnSpc>
              <a:spcBef>
                <a:spcPct val="0"/>
              </a:spcBef>
            </a:pPr>
            <a:r>
              <a:rPr lang="en-US" sz="2583" b="1" u="none" strike="noStrike" spc="-25" dirty="0">
                <a:solidFill>
                  <a:srgbClr val="000000"/>
                </a:solidFill>
                <a:latin typeface="DM Sans"/>
              </a:rPr>
              <a:t>Test Case 1: </a:t>
            </a:r>
            <a:r>
              <a:rPr lang="en-US" sz="2583" u="none" strike="noStrike" spc="-25" dirty="0">
                <a:solidFill>
                  <a:srgbClr val="000000"/>
                </a:solidFill>
                <a:latin typeface="DM Sans"/>
              </a:rPr>
              <a:t>Verify That Users Can Register For An Account </a:t>
            </a:r>
          </a:p>
          <a:p>
            <a:pPr marL="0" lvl="0" indent="0">
              <a:lnSpc>
                <a:spcPts val="3616"/>
              </a:lnSpc>
              <a:spcBef>
                <a:spcPct val="0"/>
              </a:spcBef>
            </a:pPr>
            <a:r>
              <a:rPr lang="en-US" sz="2583" b="1" u="none" strike="noStrike" spc="-25" dirty="0">
                <a:solidFill>
                  <a:srgbClr val="000000"/>
                </a:solidFill>
                <a:latin typeface="DM Sans"/>
              </a:rPr>
              <a:t>Test Case 2: </a:t>
            </a:r>
            <a:r>
              <a:rPr lang="en-US" sz="2583" u="none" strike="noStrike" spc="-25" dirty="0">
                <a:solidFill>
                  <a:srgbClr val="000000"/>
                </a:solidFill>
                <a:latin typeface="DM Sans"/>
              </a:rPr>
              <a:t>Verify That Users Can Log In With Their Registered Credentials</a:t>
            </a:r>
            <a:r>
              <a:rPr lang="en-US" sz="2583" b="1" u="none" strike="noStrike" spc="-25" dirty="0">
                <a:solidFill>
                  <a:srgbClr val="000000"/>
                </a:solidFill>
                <a:latin typeface="DM Sans"/>
              </a:rPr>
              <a:t> </a:t>
            </a:r>
          </a:p>
          <a:p>
            <a:pPr marL="0" lvl="0" indent="0">
              <a:lnSpc>
                <a:spcPts val="3616"/>
              </a:lnSpc>
              <a:spcBef>
                <a:spcPct val="0"/>
              </a:spcBef>
            </a:pPr>
            <a:r>
              <a:rPr lang="en-US" sz="2583" b="1" u="none" strike="noStrike" spc="-25" dirty="0">
                <a:solidFill>
                  <a:srgbClr val="000000"/>
                </a:solidFill>
                <a:latin typeface="DM Sans"/>
              </a:rPr>
              <a:t>Test Case 3: </a:t>
            </a:r>
            <a:r>
              <a:rPr lang="en-US" sz="2583" u="none" strike="noStrike" spc="-25" dirty="0">
                <a:solidFill>
                  <a:srgbClr val="000000"/>
                </a:solidFill>
                <a:latin typeface="DM Sans"/>
              </a:rPr>
              <a:t>Ensure Access Control For User Roles</a:t>
            </a:r>
          </a:p>
          <a:p>
            <a:pPr marL="0" lvl="0" indent="0">
              <a:lnSpc>
                <a:spcPts val="3616"/>
              </a:lnSpc>
              <a:spcBef>
                <a:spcPct val="0"/>
              </a:spcBef>
            </a:pPr>
            <a:r>
              <a:rPr lang="en-US" sz="2583" b="1" u="none" strike="noStrike" spc="-25" dirty="0">
                <a:solidFill>
                  <a:srgbClr val="000000"/>
                </a:solidFill>
                <a:latin typeface="DM Sans"/>
              </a:rPr>
              <a:t>Test Case 4: </a:t>
            </a:r>
            <a:r>
              <a:rPr lang="en-US" sz="2583" u="none" strike="noStrike" spc="-25" dirty="0">
                <a:solidFill>
                  <a:srgbClr val="000000"/>
                </a:solidFill>
                <a:latin typeface="DM Sans"/>
              </a:rPr>
              <a:t>Verify That Users Can Select And Run Nmap </a:t>
            </a:r>
          </a:p>
          <a:p>
            <a:pPr marL="0" lvl="0" indent="0">
              <a:lnSpc>
                <a:spcPts val="3616"/>
              </a:lnSpc>
              <a:spcBef>
                <a:spcPct val="0"/>
              </a:spcBef>
            </a:pPr>
            <a:r>
              <a:rPr lang="en-US" sz="2583" b="1" u="none" strike="noStrike" spc="-25" dirty="0">
                <a:solidFill>
                  <a:srgbClr val="000000"/>
                </a:solidFill>
                <a:latin typeface="DM Sans"/>
              </a:rPr>
              <a:t>Test Case 5: </a:t>
            </a:r>
            <a:r>
              <a:rPr lang="en-US" sz="2583" u="none" strike="noStrike" spc="-25" dirty="0">
                <a:solidFill>
                  <a:srgbClr val="000000"/>
                </a:solidFill>
                <a:latin typeface="DM Sans"/>
              </a:rPr>
              <a:t>Ensure Proper Handling Of Invalid Tool Input </a:t>
            </a:r>
          </a:p>
          <a:p>
            <a:pPr marL="0" lvl="0" indent="0">
              <a:lnSpc>
                <a:spcPts val="3616"/>
              </a:lnSpc>
              <a:spcBef>
                <a:spcPct val="0"/>
              </a:spcBef>
            </a:pPr>
            <a:r>
              <a:rPr lang="en-US" sz="2583" b="1" u="none" strike="noStrike" spc="-25" dirty="0">
                <a:solidFill>
                  <a:srgbClr val="000000"/>
                </a:solidFill>
                <a:latin typeface="DM Sans"/>
              </a:rPr>
              <a:t>Test Case 6: </a:t>
            </a:r>
            <a:r>
              <a:rPr lang="en-US" sz="2583" u="none" strike="noStrike" spc="-25" dirty="0">
                <a:solidFill>
                  <a:srgbClr val="000000"/>
                </a:solidFill>
                <a:latin typeface="DM Sans"/>
              </a:rPr>
              <a:t>Confirm That Task Execution And Result Logging Work Correctly</a:t>
            </a:r>
            <a:r>
              <a:rPr lang="en-US" sz="2583" b="1" u="none" strike="noStrike" spc="-25" dirty="0">
                <a:solidFill>
                  <a:srgbClr val="000000"/>
                </a:solidFill>
                <a:latin typeface="DM Sans"/>
              </a:rPr>
              <a:t> </a:t>
            </a:r>
          </a:p>
          <a:p>
            <a:pPr marL="0" lvl="0" indent="0">
              <a:lnSpc>
                <a:spcPts val="3616"/>
              </a:lnSpc>
              <a:spcBef>
                <a:spcPct val="0"/>
              </a:spcBef>
            </a:pPr>
            <a:r>
              <a:rPr lang="en-US" sz="2583" b="1" u="none" strike="noStrike" spc="-25" dirty="0">
                <a:solidFill>
                  <a:srgbClr val="000000"/>
                </a:solidFill>
                <a:latin typeface="DM Sans"/>
              </a:rPr>
              <a:t>Test Case 7: </a:t>
            </a:r>
            <a:r>
              <a:rPr lang="en-US" sz="2583" u="none" strike="noStrike" spc="-25" dirty="0">
                <a:solidFill>
                  <a:srgbClr val="000000"/>
                </a:solidFill>
                <a:latin typeface="DM Sans"/>
              </a:rPr>
              <a:t>Validate Error Handling During Tool Execution </a:t>
            </a:r>
          </a:p>
          <a:p>
            <a:pPr marL="0" lvl="0" indent="0">
              <a:lnSpc>
                <a:spcPts val="3616"/>
              </a:lnSpc>
              <a:spcBef>
                <a:spcPct val="0"/>
              </a:spcBef>
            </a:pPr>
            <a:r>
              <a:rPr lang="en-US" sz="2583" b="1" u="none" strike="noStrike" spc="-25" dirty="0">
                <a:solidFill>
                  <a:srgbClr val="000000"/>
                </a:solidFill>
                <a:latin typeface="DM Sans"/>
              </a:rPr>
              <a:t>Test Case 8: </a:t>
            </a:r>
            <a:r>
              <a:rPr lang="en-US" sz="2583" u="none" strike="noStrike" spc="-25" dirty="0">
                <a:solidFill>
                  <a:srgbClr val="000000"/>
                </a:solidFill>
                <a:latin typeface="DM Sans"/>
              </a:rPr>
              <a:t>Verify The Generation And Presentation Of Task Reports </a:t>
            </a:r>
          </a:p>
          <a:p>
            <a:pPr marL="0" lvl="0" indent="0">
              <a:lnSpc>
                <a:spcPts val="3616"/>
              </a:lnSpc>
              <a:spcBef>
                <a:spcPct val="0"/>
              </a:spcBef>
            </a:pPr>
            <a:r>
              <a:rPr lang="en-US" sz="2583" b="1" u="none" strike="noStrike" spc="-25" dirty="0">
                <a:solidFill>
                  <a:srgbClr val="000000"/>
                </a:solidFill>
                <a:latin typeface="DM Sans"/>
              </a:rPr>
              <a:t>Test Case 9: </a:t>
            </a:r>
            <a:r>
              <a:rPr lang="en-US" sz="2583" u="none" strike="noStrike" spc="-25" dirty="0">
                <a:solidFill>
                  <a:srgbClr val="000000"/>
                </a:solidFill>
                <a:latin typeface="DM Sans"/>
              </a:rPr>
              <a:t>Confirm Data Encryption During User Registration And Login </a:t>
            </a:r>
          </a:p>
          <a:p>
            <a:pPr marL="0" lvl="0" indent="0">
              <a:lnSpc>
                <a:spcPts val="3616"/>
              </a:lnSpc>
              <a:spcBef>
                <a:spcPct val="0"/>
              </a:spcBef>
            </a:pPr>
            <a:r>
              <a:rPr lang="en-US" sz="2583" b="1" u="none" strike="noStrike" spc="-25" dirty="0">
                <a:solidFill>
                  <a:srgbClr val="000000"/>
                </a:solidFill>
                <a:latin typeface="DM Sans"/>
              </a:rPr>
              <a:t>Test Case 10: </a:t>
            </a:r>
            <a:r>
              <a:rPr lang="en-US" sz="2583" u="none" strike="noStrike" spc="-25" dirty="0">
                <a:solidFill>
                  <a:srgbClr val="000000"/>
                </a:solidFill>
                <a:latin typeface="DM Sans"/>
              </a:rPr>
              <a:t>Ensure Access Control For User Data </a:t>
            </a:r>
          </a:p>
        </p:txBody>
      </p:sp>
      <p:sp>
        <p:nvSpPr>
          <p:cNvPr id="7" name="TextBox 7"/>
          <p:cNvSpPr txBox="1"/>
          <p:nvPr/>
        </p:nvSpPr>
        <p:spPr>
          <a:xfrm>
            <a:off x="5382835" y="2274305"/>
            <a:ext cx="7885181" cy="1281826"/>
          </a:xfrm>
          <a:prstGeom prst="rect">
            <a:avLst/>
          </a:prstGeom>
        </p:spPr>
        <p:txBody>
          <a:bodyPr lIns="0" tIns="0" rIns="0" bIns="0" rtlCol="0" anchor="t">
            <a:spAutoFit/>
          </a:bodyPr>
          <a:lstStyle/>
          <a:p>
            <a:pPr marL="0" lvl="0" indent="0" algn="ctr">
              <a:lnSpc>
                <a:spcPts val="11008"/>
              </a:lnSpc>
              <a:spcBef>
                <a:spcPct val="0"/>
              </a:spcBef>
            </a:pPr>
            <a:r>
              <a:rPr lang="en-US" sz="7863" dirty="0">
                <a:solidFill>
                  <a:srgbClr val="000000"/>
                </a:solidFill>
                <a:latin typeface="Repo Bold Bold"/>
              </a:rPr>
              <a:t> Test Cases</a:t>
            </a:r>
          </a:p>
        </p:txBody>
      </p:sp>
      <p:sp>
        <p:nvSpPr>
          <p:cNvPr id="10" name="Freeform 10"/>
          <p:cNvSpPr/>
          <p:nvPr/>
        </p:nvSpPr>
        <p:spPr>
          <a:xfrm rot="8174348">
            <a:off x="-3201505" y="-569052"/>
            <a:ext cx="8162855" cy="4496991"/>
          </a:xfrm>
          <a:custGeom>
            <a:avLst/>
            <a:gdLst/>
            <a:ahLst/>
            <a:cxnLst/>
            <a:rect l="l" t="t" r="r" b="b"/>
            <a:pathLst>
              <a:path w="8162855" h="4496991">
                <a:moveTo>
                  <a:pt x="0" y="0"/>
                </a:moveTo>
                <a:lnTo>
                  <a:pt x="8162855" y="0"/>
                </a:lnTo>
                <a:lnTo>
                  <a:pt x="8162855" y="4496990"/>
                </a:lnTo>
                <a:lnTo>
                  <a:pt x="0" y="449699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Freeform 3">
            <a:extLst>
              <a:ext uri="{FF2B5EF4-FFF2-40B4-BE49-F238E27FC236}">
                <a16:creationId xmlns:a16="http://schemas.microsoft.com/office/drawing/2014/main" id="{01E4DF24-3B54-86DC-7AB4-E799EA8E1029}"/>
              </a:ext>
            </a:extLst>
          </p:cNvPr>
          <p:cNvSpPr/>
          <p:nvPr/>
        </p:nvSpPr>
        <p:spPr>
          <a:xfrm>
            <a:off x="304800" y="7410341"/>
            <a:ext cx="2287421" cy="2686159"/>
          </a:xfrm>
          <a:custGeom>
            <a:avLst/>
            <a:gdLst/>
            <a:ahLst/>
            <a:cxnLst/>
            <a:rect l="l" t="t" r="r" b="b"/>
            <a:pathLst>
              <a:path w="5060685" h="4605223">
                <a:moveTo>
                  <a:pt x="0" y="0"/>
                </a:moveTo>
                <a:lnTo>
                  <a:pt x="5060685" y="0"/>
                </a:lnTo>
                <a:lnTo>
                  <a:pt x="5060685" y="4605223"/>
                </a:lnTo>
                <a:lnTo>
                  <a:pt x="0" y="460522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dirty="0"/>
          </a:p>
        </p:txBody>
      </p:sp>
      <p:pic>
        <p:nvPicPr>
          <p:cNvPr id="15" name="Picture 14">
            <a:extLst>
              <a:ext uri="{FF2B5EF4-FFF2-40B4-BE49-F238E27FC236}">
                <a16:creationId xmlns:a16="http://schemas.microsoft.com/office/drawing/2014/main" id="{00EB7F6C-455A-F216-5205-9C25EC3CB55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83029" y="7564363"/>
            <a:ext cx="2378113" cy="2378113"/>
          </a:xfrm>
          <a:prstGeom prst="rect">
            <a:avLst/>
          </a:prstGeom>
        </p:spPr>
      </p:pic>
      <p:grpSp>
        <p:nvGrpSpPr>
          <p:cNvPr id="16" name="Group 4">
            <a:extLst>
              <a:ext uri="{FF2B5EF4-FFF2-40B4-BE49-F238E27FC236}">
                <a16:creationId xmlns:a16="http://schemas.microsoft.com/office/drawing/2014/main" id="{02EF9EB5-BDE2-33E0-23BD-CBCAD1B8A443}"/>
              </a:ext>
            </a:extLst>
          </p:cNvPr>
          <p:cNvGrpSpPr/>
          <p:nvPr/>
        </p:nvGrpSpPr>
        <p:grpSpPr>
          <a:xfrm>
            <a:off x="5677640" y="9460756"/>
            <a:ext cx="7194602" cy="635744"/>
            <a:chOff x="0" y="0"/>
            <a:chExt cx="1962273" cy="611733"/>
          </a:xfrm>
        </p:grpSpPr>
        <p:sp>
          <p:nvSpPr>
            <p:cNvPr id="17" name="Freeform 5">
              <a:extLst>
                <a:ext uri="{FF2B5EF4-FFF2-40B4-BE49-F238E27FC236}">
                  <a16:creationId xmlns:a16="http://schemas.microsoft.com/office/drawing/2014/main" id="{B66E82F8-1226-3D7A-D763-229EC7109FCF}"/>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cap="rnd">
              <a:solidFill>
                <a:srgbClr val="000000"/>
              </a:solidFill>
              <a:prstDash val="solid"/>
              <a:round/>
            </a:ln>
          </p:spPr>
        </p:sp>
        <p:sp>
          <p:nvSpPr>
            <p:cNvPr id="18" name="TextBox 6">
              <a:extLst>
                <a:ext uri="{FF2B5EF4-FFF2-40B4-BE49-F238E27FC236}">
                  <a16:creationId xmlns:a16="http://schemas.microsoft.com/office/drawing/2014/main" id="{A636B837-58F0-4AEB-2AFA-9DA502C78F0C}"/>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19" name="TextBox 17">
            <a:extLst>
              <a:ext uri="{FF2B5EF4-FFF2-40B4-BE49-F238E27FC236}">
                <a16:creationId xmlns:a16="http://schemas.microsoft.com/office/drawing/2014/main" id="{BC36EE6B-6E81-5677-F669-A278AA6A2C21}"/>
              </a:ext>
            </a:extLst>
          </p:cNvPr>
          <p:cNvSpPr txBox="1"/>
          <p:nvPr/>
        </p:nvSpPr>
        <p:spPr>
          <a:xfrm>
            <a:off x="5334000" y="8949344"/>
            <a:ext cx="7721618" cy="980268"/>
          </a:xfrm>
          <a:prstGeom prst="rect">
            <a:avLst/>
          </a:prstGeom>
        </p:spPr>
        <p:txBody>
          <a:bodyPr wrap="square" lIns="0" tIns="0" rIns="0" bIns="0" rtlCol="0" anchor="t">
            <a:spAutoFit/>
          </a:bodyPr>
          <a:lstStyle/>
          <a:p>
            <a:pPr marL="0" lvl="0" indent="0" algn="ctr">
              <a:lnSpc>
                <a:spcPts val="9631"/>
              </a:lnSpc>
              <a:spcBef>
                <a:spcPct val="0"/>
              </a:spcBef>
            </a:pPr>
            <a:r>
              <a:rPr lang="en-US" sz="2000" dirty="0">
                <a:solidFill>
                  <a:srgbClr val="000000"/>
                </a:solidFill>
                <a:latin typeface="Repo Bold Bold"/>
              </a:rPr>
              <a:t>Department of AIML Engineering, LoGMIEER, Nashik </a:t>
            </a:r>
          </a:p>
        </p:txBody>
      </p:sp>
    </p:spTree>
    <p:extLst>
      <p:ext uri="{BB962C8B-B14F-4D97-AF65-F5344CB8AC3E}">
        <p14:creationId xmlns:p14="http://schemas.microsoft.com/office/powerpoint/2010/main" val="2632882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100" y="1947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dirty="0"/>
          </a:p>
        </p:txBody>
      </p:sp>
      <p:sp>
        <p:nvSpPr>
          <p:cNvPr id="3" name="Freeform 3"/>
          <p:cNvSpPr/>
          <p:nvPr/>
        </p:nvSpPr>
        <p:spPr>
          <a:xfrm>
            <a:off x="2654094" y="3771900"/>
            <a:ext cx="7023306" cy="4285778"/>
          </a:xfrm>
          <a:custGeom>
            <a:avLst/>
            <a:gdLst/>
            <a:ahLst/>
            <a:cxnLst/>
            <a:rect l="l" t="t" r="r" b="b"/>
            <a:pathLst>
              <a:path w="5060685" h="4605223">
                <a:moveTo>
                  <a:pt x="0" y="0"/>
                </a:moveTo>
                <a:lnTo>
                  <a:pt x="5060685" y="0"/>
                </a:lnTo>
                <a:lnTo>
                  <a:pt x="5060685" y="4605223"/>
                </a:lnTo>
                <a:lnTo>
                  <a:pt x="0" y="46052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4" name="Freeform 4"/>
          <p:cNvSpPr/>
          <p:nvPr/>
        </p:nvSpPr>
        <p:spPr>
          <a:xfrm>
            <a:off x="10585250" y="5037922"/>
            <a:ext cx="8716094" cy="5689232"/>
          </a:xfrm>
          <a:custGeom>
            <a:avLst/>
            <a:gdLst/>
            <a:ahLst/>
            <a:cxnLst/>
            <a:rect l="l" t="t" r="r" b="b"/>
            <a:pathLst>
              <a:path w="8716094" h="5689232">
                <a:moveTo>
                  <a:pt x="0" y="0"/>
                </a:moveTo>
                <a:lnTo>
                  <a:pt x="8716094" y="0"/>
                </a:lnTo>
                <a:lnTo>
                  <a:pt x="8716094" y="5689232"/>
                </a:lnTo>
                <a:lnTo>
                  <a:pt x="0" y="56892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1224373" y="4007730"/>
            <a:ext cx="6606427" cy="3402611"/>
          </a:xfrm>
          <a:custGeom>
            <a:avLst/>
            <a:gdLst/>
            <a:ahLst/>
            <a:cxnLst/>
            <a:rect l="l" t="t" r="r" b="b"/>
            <a:pathLst>
              <a:path w="5060685" h="4605223">
                <a:moveTo>
                  <a:pt x="0" y="0"/>
                </a:moveTo>
                <a:lnTo>
                  <a:pt x="5060685" y="0"/>
                </a:lnTo>
                <a:lnTo>
                  <a:pt x="5060685" y="4605223"/>
                </a:lnTo>
                <a:lnTo>
                  <a:pt x="0" y="46052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6615357" y="1263707"/>
            <a:ext cx="5060685" cy="1910409"/>
          </a:xfrm>
          <a:custGeom>
            <a:avLst/>
            <a:gdLst/>
            <a:ahLst/>
            <a:cxnLst/>
            <a:rect l="l" t="t" r="r" b="b"/>
            <a:pathLst>
              <a:path w="5060685" h="1910409">
                <a:moveTo>
                  <a:pt x="0" y="0"/>
                </a:moveTo>
                <a:lnTo>
                  <a:pt x="5060684" y="0"/>
                </a:lnTo>
                <a:lnTo>
                  <a:pt x="5060684" y="1910408"/>
                </a:lnTo>
                <a:lnTo>
                  <a:pt x="0" y="191040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rot="7499656" flipV="1">
            <a:off x="4123323" y="2326829"/>
            <a:ext cx="2397621" cy="1083022"/>
          </a:xfrm>
          <a:custGeom>
            <a:avLst/>
            <a:gdLst/>
            <a:ahLst/>
            <a:cxnLst/>
            <a:rect l="l" t="t" r="r" b="b"/>
            <a:pathLst>
              <a:path w="2397621" h="1083022">
                <a:moveTo>
                  <a:pt x="0" y="1083022"/>
                </a:moveTo>
                <a:lnTo>
                  <a:pt x="2397621" y="1083022"/>
                </a:lnTo>
                <a:lnTo>
                  <a:pt x="2397621" y="0"/>
                </a:lnTo>
                <a:lnTo>
                  <a:pt x="0" y="0"/>
                </a:lnTo>
                <a:lnTo>
                  <a:pt x="0" y="1083022"/>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a:off x="15895616" y="4843148"/>
            <a:ext cx="877165" cy="1129240"/>
          </a:xfrm>
          <a:custGeom>
            <a:avLst/>
            <a:gdLst/>
            <a:ahLst/>
            <a:cxnLst/>
            <a:rect l="l" t="t" r="r" b="b"/>
            <a:pathLst>
              <a:path w="877165" h="1129240">
                <a:moveTo>
                  <a:pt x="0" y="0"/>
                </a:moveTo>
                <a:lnTo>
                  <a:pt x="877165" y="0"/>
                </a:lnTo>
                <a:lnTo>
                  <a:pt x="877165" y="1129240"/>
                </a:lnTo>
                <a:lnTo>
                  <a:pt x="0" y="112924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dirty="0"/>
          </a:p>
        </p:txBody>
      </p:sp>
      <p:sp>
        <p:nvSpPr>
          <p:cNvPr id="12" name="Freeform 12"/>
          <p:cNvSpPr/>
          <p:nvPr/>
        </p:nvSpPr>
        <p:spPr>
          <a:xfrm rot="-7473391" flipH="1" flipV="1">
            <a:off x="11676715" y="2569565"/>
            <a:ext cx="2397621" cy="1083022"/>
          </a:xfrm>
          <a:custGeom>
            <a:avLst/>
            <a:gdLst/>
            <a:ahLst/>
            <a:cxnLst/>
            <a:rect l="l" t="t" r="r" b="b"/>
            <a:pathLst>
              <a:path w="2397621" h="1083022">
                <a:moveTo>
                  <a:pt x="2397620" y="1083021"/>
                </a:moveTo>
                <a:lnTo>
                  <a:pt x="0" y="1083021"/>
                </a:lnTo>
                <a:lnTo>
                  <a:pt x="0" y="0"/>
                </a:lnTo>
                <a:lnTo>
                  <a:pt x="2397620" y="0"/>
                </a:lnTo>
                <a:lnTo>
                  <a:pt x="2397620" y="1083021"/>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8" name="TextBox 18"/>
          <p:cNvSpPr txBox="1"/>
          <p:nvPr/>
        </p:nvSpPr>
        <p:spPr>
          <a:xfrm>
            <a:off x="6629400" y="1764103"/>
            <a:ext cx="5060685" cy="780278"/>
          </a:xfrm>
          <a:prstGeom prst="rect">
            <a:avLst/>
          </a:prstGeom>
        </p:spPr>
        <p:txBody>
          <a:bodyPr wrap="square" lIns="0" tIns="0" rIns="0" bIns="0" rtlCol="0" anchor="t">
            <a:spAutoFit/>
          </a:bodyPr>
          <a:lstStyle/>
          <a:p>
            <a:pPr marL="0" lvl="0" indent="0" algn="ctr">
              <a:lnSpc>
                <a:spcPts val="6681"/>
              </a:lnSpc>
              <a:spcBef>
                <a:spcPct val="0"/>
              </a:spcBef>
            </a:pPr>
            <a:r>
              <a:rPr lang="en-US" sz="4772" dirty="0">
                <a:solidFill>
                  <a:srgbClr val="000000"/>
                </a:solidFill>
                <a:latin typeface="Repo Bold Bold"/>
              </a:rPr>
              <a:t> Proposed GUI</a:t>
            </a:r>
          </a:p>
        </p:txBody>
      </p:sp>
      <p:sp>
        <p:nvSpPr>
          <p:cNvPr id="21" name="Freeform 21"/>
          <p:cNvSpPr/>
          <p:nvPr/>
        </p:nvSpPr>
        <p:spPr>
          <a:xfrm rot="7282648">
            <a:off x="-1792404" y="516566"/>
            <a:ext cx="5115649" cy="2818257"/>
          </a:xfrm>
          <a:custGeom>
            <a:avLst/>
            <a:gdLst/>
            <a:ahLst/>
            <a:cxnLst/>
            <a:rect l="l" t="t" r="r" b="b"/>
            <a:pathLst>
              <a:path w="5115649" h="2818257">
                <a:moveTo>
                  <a:pt x="0" y="0"/>
                </a:moveTo>
                <a:lnTo>
                  <a:pt x="5115649" y="0"/>
                </a:lnTo>
                <a:lnTo>
                  <a:pt x="5115649" y="2818257"/>
                </a:lnTo>
                <a:lnTo>
                  <a:pt x="0" y="281825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2" name="Freeform 22"/>
          <p:cNvSpPr/>
          <p:nvPr/>
        </p:nvSpPr>
        <p:spPr>
          <a:xfrm>
            <a:off x="15895616" y="8945111"/>
            <a:ext cx="2966186" cy="2885291"/>
          </a:xfrm>
          <a:custGeom>
            <a:avLst/>
            <a:gdLst/>
            <a:ahLst/>
            <a:cxnLst/>
            <a:rect l="l" t="t" r="r" b="b"/>
            <a:pathLst>
              <a:path w="2966186" h="2885291">
                <a:moveTo>
                  <a:pt x="0" y="0"/>
                </a:moveTo>
                <a:lnTo>
                  <a:pt x="2966187" y="0"/>
                </a:lnTo>
                <a:lnTo>
                  <a:pt x="2966187" y="2885290"/>
                </a:lnTo>
                <a:lnTo>
                  <a:pt x="0" y="288529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5" name="Freeform 3">
            <a:extLst>
              <a:ext uri="{FF2B5EF4-FFF2-40B4-BE49-F238E27FC236}">
                <a16:creationId xmlns:a16="http://schemas.microsoft.com/office/drawing/2014/main" id="{FA897062-89DC-F372-D1DF-D8478D1E55BD}"/>
              </a:ext>
            </a:extLst>
          </p:cNvPr>
          <p:cNvSpPr/>
          <p:nvPr/>
        </p:nvSpPr>
        <p:spPr>
          <a:xfrm>
            <a:off x="304800" y="7410341"/>
            <a:ext cx="2287421" cy="2686159"/>
          </a:xfrm>
          <a:custGeom>
            <a:avLst/>
            <a:gdLst/>
            <a:ahLst/>
            <a:cxnLst/>
            <a:rect l="l" t="t" r="r" b="b"/>
            <a:pathLst>
              <a:path w="5060685" h="4605223">
                <a:moveTo>
                  <a:pt x="0" y="0"/>
                </a:moveTo>
                <a:lnTo>
                  <a:pt x="5060685" y="0"/>
                </a:lnTo>
                <a:lnTo>
                  <a:pt x="5060685" y="4605223"/>
                </a:lnTo>
                <a:lnTo>
                  <a:pt x="0" y="46052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pic>
        <p:nvPicPr>
          <p:cNvPr id="15" name="Picture 14">
            <a:extLst>
              <a:ext uri="{FF2B5EF4-FFF2-40B4-BE49-F238E27FC236}">
                <a16:creationId xmlns:a16="http://schemas.microsoft.com/office/drawing/2014/main" id="{4DBE2970-BB20-B86B-414C-AB7166EC3CCD}"/>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83029" y="7564363"/>
            <a:ext cx="2378113" cy="2378113"/>
          </a:xfrm>
          <a:prstGeom prst="rect">
            <a:avLst/>
          </a:prstGeom>
        </p:spPr>
      </p:pic>
      <p:grpSp>
        <p:nvGrpSpPr>
          <p:cNvPr id="23" name="Group 4">
            <a:extLst>
              <a:ext uri="{FF2B5EF4-FFF2-40B4-BE49-F238E27FC236}">
                <a16:creationId xmlns:a16="http://schemas.microsoft.com/office/drawing/2014/main" id="{63CE560E-E8C5-3DE7-632C-042BC8187EF8}"/>
              </a:ext>
            </a:extLst>
          </p:cNvPr>
          <p:cNvGrpSpPr/>
          <p:nvPr/>
        </p:nvGrpSpPr>
        <p:grpSpPr>
          <a:xfrm>
            <a:off x="5677640" y="9460756"/>
            <a:ext cx="7194602" cy="635744"/>
            <a:chOff x="0" y="0"/>
            <a:chExt cx="1962273" cy="611733"/>
          </a:xfrm>
        </p:grpSpPr>
        <p:sp>
          <p:nvSpPr>
            <p:cNvPr id="24" name="Freeform 5">
              <a:extLst>
                <a:ext uri="{FF2B5EF4-FFF2-40B4-BE49-F238E27FC236}">
                  <a16:creationId xmlns:a16="http://schemas.microsoft.com/office/drawing/2014/main" id="{910B0A22-A234-2C6A-2B90-2212FBDF2B5F}"/>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cap="rnd">
              <a:solidFill>
                <a:srgbClr val="000000"/>
              </a:solidFill>
              <a:prstDash val="solid"/>
              <a:round/>
            </a:ln>
          </p:spPr>
        </p:sp>
        <p:sp>
          <p:nvSpPr>
            <p:cNvPr id="25" name="TextBox 6">
              <a:extLst>
                <a:ext uri="{FF2B5EF4-FFF2-40B4-BE49-F238E27FC236}">
                  <a16:creationId xmlns:a16="http://schemas.microsoft.com/office/drawing/2014/main" id="{8101FA84-307E-5821-C2D3-32D4FC422215}"/>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6" name="TextBox 17">
            <a:extLst>
              <a:ext uri="{FF2B5EF4-FFF2-40B4-BE49-F238E27FC236}">
                <a16:creationId xmlns:a16="http://schemas.microsoft.com/office/drawing/2014/main" id="{A76E6B7F-4C9B-1B55-04A8-2CA1F6BB412D}"/>
              </a:ext>
            </a:extLst>
          </p:cNvPr>
          <p:cNvSpPr txBox="1"/>
          <p:nvPr/>
        </p:nvSpPr>
        <p:spPr>
          <a:xfrm>
            <a:off x="5334000" y="8949344"/>
            <a:ext cx="7721618" cy="980268"/>
          </a:xfrm>
          <a:prstGeom prst="rect">
            <a:avLst/>
          </a:prstGeom>
        </p:spPr>
        <p:txBody>
          <a:bodyPr wrap="square" lIns="0" tIns="0" rIns="0" bIns="0" rtlCol="0" anchor="t">
            <a:spAutoFit/>
          </a:bodyPr>
          <a:lstStyle/>
          <a:p>
            <a:pPr marL="0" lvl="0" indent="0" algn="ctr">
              <a:lnSpc>
                <a:spcPts val="9631"/>
              </a:lnSpc>
              <a:spcBef>
                <a:spcPct val="0"/>
              </a:spcBef>
            </a:pPr>
            <a:r>
              <a:rPr lang="en-US" sz="2000" dirty="0">
                <a:solidFill>
                  <a:srgbClr val="000000"/>
                </a:solidFill>
                <a:latin typeface="Repo Bold Bold"/>
              </a:rPr>
              <a:t>Department of AIML Engineering, LoGMIEER, Nashik </a:t>
            </a:r>
          </a:p>
        </p:txBody>
      </p:sp>
      <p:pic>
        <p:nvPicPr>
          <p:cNvPr id="28" name="Picture 27">
            <a:extLst>
              <a:ext uri="{FF2B5EF4-FFF2-40B4-BE49-F238E27FC236}">
                <a16:creationId xmlns:a16="http://schemas.microsoft.com/office/drawing/2014/main" id="{E4F39CD3-A244-8D70-7265-E4557F599212}"/>
              </a:ext>
            </a:extLst>
          </p:cNvPr>
          <p:cNvPicPr>
            <a:picLocks noChangeAspect="1"/>
          </p:cNvPicPr>
          <p:nvPr/>
        </p:nvPicPr>
        <p:blipFill rotWithShape="1">
          <a:blip r:embed="rId18">
            <a:extLst>
              <a:ext uri="{28A0092B-C50C-407E-A947-70E740481C1C}">
                <a14:useLocalDpi xmlns:a14="http://schemas.microsoft.com/office/drawing/2010/main" val="0"/>
              </a:ext>
            </a:extLst>
          </a:blip>
          <a:srcRect b="8325"/>
          <a:stretch/>
        </p:blipFill>
        <p:spPr>
          <a:xfrm>
            <a:off x="11444531" y="4431499"/>
            <a:ext cx="6233869" cy="2730871"/>
          </a:xfrm>
          <a:prstGeom prst="rect">
            <a:avLst/>
          </a:prstGeom>
        </p:spPr>
      </p:pic>
      <p:pic>
        <p:nvPicPr>
          <p:cNvPr id="30" name="Picture 29">
            <a:extLst>
              <a:ext uri="{FF2B5EF4-FFF2-40B4-BE49-F238E27FC236}">
                <a16:creationId xmlns:a16="http://schemas.microsoft.com/office/drawing/2014/main" id="{FB6BC5FF-0D6E-5BD7-08BF-8D1EA9D4E9C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886048" y="4325487"/>
            <a:ext cx="6620804" cy="3484975"/>
          </a:xfrm>
          <a:prstGeom prst="rect">
            <a:avLst/>
          </a:prstGeom>
        </p:spPr>
      </p:pic>
    </p:spTree>
    <p:extLst>
      <p:ext uri="{BB962C8B-B14F-4D97-AF65-F5344CB8AC3E}">
        <p14:creationId xmlns:p14="http://schemas.microsoft.com/office/powerpoint/2010/main" val="631090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6578623" y="2815166"/>
            <a:ext cx="12283179" cy="8017566"/>
          </a:xfrm>
          <a:custGeom>
            <a:avLst/>
            <a:gdLst/>
            <a:ahLst/>
            <a:cxnLst/>
            <a:rect l="l" t="t" r="r" b="b"/>
            <a:pathLst>
              <a:path w="12283179" h="8017566">
                <a:moveTo>
                  <a:pt x="0" y="0"/>
                </a:moveTo>
                <a:lnTo>
                  <a:pt x="12283180" y="0"/>
                </a:lnTo>
                <a:lnTo>
                  <a:pt x="12283180" y="8017566"/>
                </a:lnTo>
                <a:lnTo>
                  <a:pt x="0" y="8017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6">
            <a:extLst>
              <a:ext uri="{FF2B5EF4-FFF2-40B4-BE49-F238E27FC236}">
                <a16:creationId xmlns:a16="http://schemas.microsoft.com/office/drawing/2014/main" id="{7450B5F1-2870-DBFD-39AE-0DD3FAF31E47}"/>
              </a:ext>
            </a:extLst>
          </p:cNvPr>
          <p:cNvSpPr/>
          <p:nvPr/>
        </p:nvSpPr>
        <p:spPr>
          <a:xfrm>
            <a:off x="2907098" y="1189819"/>
            <a:ext cx="13072773" cy="7992281"/>
          </a:xfrm>
          <a:custGeom>
            <a:avLst/>
            <a:gdLst/>
            <a:ahLst/>
            <a:cxnLst/>
            <a:rect l="l" t="t" r="r" b="b"/>
            <a:pathLst>
              <a:path w="2002739" h="3000358">
                <a:moveTo>
                  <a:pt x="0" y="0"/>
                </a:moveTo>
                <a:lnTo>
                  <a:pt x="2002738" y="0"/>
                </a:lnTo>
                <a:lnTo>
                  <a:pt x="2002738" y="3000357"/>
                </a:lnTo>
                <a:lnTo>
                  <a:pt x="0" y="30003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dirty="0"/>
          </a:p>
        </p:txBody>
      </p:sp>
      <p:sp>
        <p:nvSpPr>
          <p:cNvPr id="4" name="Freeform 4"/>
          <p:cNvSpPr/>
          <p:nvPr/>
        </p:nvSpPr>
        <p:spPr>
          <a:xfrm>
            <a:off x="15979872" y="7218468"/>
            <a:ext cx="4616256" cy="4490358"/>
          </a:xfrm>
          <a:custGeom>
            <a:avLst/>
            <a:gdLst/>
            <a:ahLst/>
            <a:cxnLst/>
            <a:rect l="l" t="t" r="r" b="b"/>
            <a:pathLst>
              <a:path w="4616256" h="4490358">
                <a:moveTo>
                  <a:pt x="0" y="0"/>
                </a:moveTo>
                <a:lnTo>
                  <a:pt x="4616256" y="0"/>
                </a:lnTo>
                <a:lnTo>
                  <a:pt x="4616256" y="4490358"/>
                </a:lnTo>
                <a:lnTo>
                  <a:pt x="0" y="449035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5382835" y="2274305"/>
            <a:ext cx="7885181" cy="1281826"/>
          </a:xfrm>
          <a:prstGeom prst="rect">
            <a:avLst/>
          </a:prstGeom>
        </p:spPr>
        <p:txBody>
          <a:bodyPr lIns="0" tIns="0" rIns="0" bIns="0" rtlCol="0" anchor="t">
            <a:spAutoFit/>
          </a:bodyPr>
          <a:lstStyle/>
          <a:p>
            <a:pPr marL="0" lvl="0" indent="0" algn="ctr">
              <a:lnSpc>
                <a:spcPts val="11008"/>
              </a:lnSpc>
              <a:spcBef>
                <a:spcPct val="0"/>
              </a:spcBef>
            </a:pPr>
            <a:r>
              <a:rPr lang="en-US" sz="7863" dirty="0">
                <a:solidFill>
                  <a:srgbClr val="000000"/>
                </a:solidFill>
                <a:latin typeface="Repo Bold Bold"/>
              </a:rPr>
              <a:t> Project Plan</a:t>
            </a:r>
          </a:p>
        </p:txBody>
      </p:sp>
      <p:sp>
        <p:nvSpPr>
          <p:cNvPr id="10" name="Freeform 10"/>
          <p:cNvSpPr/>
          <p:nvPr/>
        </p:nvSpPr>
        <p:spPr>
          <a:xfrm rot="8174348">
            <a:off x="-3201505" y="-569052"/>
            <a:ext cx="8162855" cy="4496991"/>
          </a:xfrm>
          <a:custGeom>
            <a:avLst/>
            <a:gdLst/>
            <a:ahLst/>
            <a:cxnLst/>
            <a:rect l="l" t="t" r="r" b="b"/>
            <a:pathLst>
              <a:path w="8162855" h="4496991">
                <a:moveTo>
                  <a:pt x="0" y="0"/>
                </a:moveTo>
                <a:lnTo>
                  <a:pt x="8162855" y="0"/>
                </a:lnTo>
                <a:lnTo>
                  <a:pt x="8162855" y="4496990"/>
                </a:lnTo>
                <a:lnTo>
                  <a:pt x="0" y="449699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5" name="Freeform 3">
            <a:extLst>
              <a:ext uri="{FF2B5EF4-FFF2-40B4-BE49-F238E27FC236}">
                <a16:creationId xmlns:a16="http://schemas.microsoft.com/office/drawing/2014/main" id="{356AB360-E5E7-1968-E0BB-0A0F5B76256D}"/>
              </a:ext>
            </a:extLst>
          </p:cNvPr>
          <p:cNvSpPr/>
          <p:nvPr/>
        </p:nvSpPr>
        <p:spPr>
          <a:xfrm>
            <a:off x="304800" y="7410341"/>
            <a:ext cx="2287421" cy="2686159"/>
          </a:xfrm>
          <a:custGeom>
            <a:avLst/>
            <a:gdLst/>
            <a:ahLst/>
            <a:cxnLst/>
            <a:rect l="l" t="t" r="r" b="b"/>
            <a:pathLst>
              <a:path w="5060685" h="4605223">
                <a:moveTo>
                  <a:pt x="0" y="0"/>
                </a:moveTo>
                <a:lnTo>
                  <a:pt x="5060685" y="0"/>
                </a:lnTo>
                <a:lnTo>
                  <a:pt x="5060685" y="4605223"/>
                </a:lnTo>
                <a:lnTo>
                  <a:pt x="0" y="460522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dirty="0"/>
          </a:p>
        </p:txBody>
      </p:sp>
      <p:pic>
        <p:nvPicPr>
          <p:cNvPr id="12" name="Picture 11">
            <a:extLst>
              <a:ext uri="{FF2B5EF4-FFF2-40B4-BE49-F238E27FC236}">
                <a16:creationId xmlns:a16="http://schemas.microsoft.com/office/drawing/2014/main" id="{67532516-7B06-4177-8E86-4E2473A28CA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83029" y="7564363"/>
            <a:ext cx="2378113" cy="2378113"/>
          </a:xfrm>
          <a:prstGeom prst="rect">
            <a:avLst/>
          </a:prstGeom>
        </p:spPr>
      </p:pic>
      <p:grpSp>
        <p:nvGrpSpPr>
          <p:cNvPr id="13" name="Group 4">
            <a:extLst>
              <a:ext uri="{FF2B5EF4-FFF2-40B4-BE49-F238E27FC236}">
                <a16:creationId xmlns:a16="http://schemas.microsoft.com/office/drawing/2014/main" id="{63F7AAC5-229F-5E8F-46DC-D1A608273A5B}"/>
              </a:ext>
            </a:extLst>
          </p:cNvPr>
          <p:cNvGrpSpPr/>
          <p:nvPr/>
        </p:nvGrpSpPr>
        <p:grpSpPr>
          <a:xfrm>
            <a:off x="5677640" y="9460756"/>
            <a:ext cx="7194602" cy="635744"/>
            <a:chOff x="0" y="0"/>
            <a:chExt cx="1962273" cy="611733"/>
          </a:xfrm>
        </p:grpSpPr>
        <p:sp>
          <p:nvSpPr>
            <p:cNvPr id="14" name="Freeform 5">
              <a:extLst>
                <a:ext uri="{FF2B5EF4-FFF2-40B4-BE49-F238E27FC236}">
                  <a16:creationId xmlns:a16="http://schemas.microsoft.com/office/drawing/2014/main" id="{582C99DD-4963-745C-B5A1-B44153026D9E}"/>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cap="rnd">
              <a:solidFill>
                <a:srgbClr val="000000"/>
              </a:solidFill>
              <a:prstDash val="solid"/>
              <a:round/>
            </a:ln>
          </p:spPr>
        </p:sp>
        <p:sp>
          <p:nvSpPr>
            <p:cNvPr id="15" name="TextBox 6">
              <a:extLst>
                <a:ext uri="{FF2B5EF4-FFF2-40B4-BE49-F238E27FC236}">
                  <a16:creationId xmlns:a16="http://schemas.microsoft.com/office/drawing/2014/main" id="{EE3CE495-BE16-7135-5E77-D2C646A52847}"/>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16" name="TextBox 17">
            <a:extLst>
              <a:ext uri="{FF2B5EF4-FFF2-40B4-BE49-F238E27FC236}">
                <a16:creationId xmlns:a16="http://schemas.microsoft.com/office/drawing/2014/main" id="{EAD228D2-143B-6248-21D2-3C61B7026B92}"/>
              </a:ext>
            </a:extLst>
          </p:cNvPr>
          <p:cNvSpPr txBox="1"/>
          <p:nvPr/>
        </p:nvSpPr>
        <p:spPr>
          <a:xfrm>
            <a:off x="5334000" y="8949344"/>
            <a:ext cx="7721618" cy="980268"/>
          </a:xfrm>
          <a:prstGeom prst="rect">
            <a:avLst/>
          </a:prstGeom>
        </p:spPr>
        <p:txBody>
          <a:bodyPr wrap="square" lIns="0" tIns="0" rIns="0" bIns="0" rtlCol="0" anchor="t">
            <a:spAutoFit/>
          </a:bodyPr>
          <a:lstStyle/>
          <a:p>
            <a:pPr marL="0" lvl="0" indent="0" algn="ctr">
              <a:lnSpc>
                <a:spcPts val="9631"/>
              </a:lnSpc>
              <a:spcBef>
                <a:spcPct val="0"/>
              </a:spcBef>
            </a:pPr>
            <a:r>
              <a:rPr lang="en-US" sz="2000" dirty="0">
                <a:solidFill>
                  <a:srgbClr val="000000"/>
                </a:solidFill>
                <a:latin typeface="Repo Bold Bold"/>
              </a:rPr>
              <a:t>Department of AIML Engineering, LoGMIEER, Nashik </a:t>
            </a:r>
          </a:p>
        </p:txBody>
      </p:sp>
      <p:pic>
        <p:nvPicPr>
          <p:cNvPr id="20" name="Picture 19">
            <a:extLst>
              <a:ext uri="{FF2B5EF4-FFF2-40B4-BE49-F238E27FC236}">
                <a16:creationId xmlns:a16="http://schemas.microsoft.com/office/drawing/2014/main" id="{D0037816-B2BD-2F67-D81D-0E2402D715E7}"/>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t="42754"/>
          <a:stretch/>
        </p:blipFill>
        <p:spPr>
          <a:xfrm>
            <a:off x="4474341" y="5843086"/>
            <a:ext cx="9601200" cy="2407920"/>
          </a:xfrm>
          <a:prstGeom prst="rect">
            <a:avLst/>
          </a:prstGeom>
        </p:spPr>
      </p:pic>
      <p:pic>
        <p:nvPicPr>
          <p:cNvPr id="22" name="Picture 21">
            <a:extLst>
              <a:ext uri="{FF2B5EF4-FFF2-40B4-BE49-F238E27FC236}">
                <a16:creationId xmlns:a16="http://schemas.microsoft.com/office/drawing/2014/main" id="{196BE2D5-D0B5-8C99-AF89-4F917EBD5938}"/>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1363" t="2898" r="65721" b="59451"/>
          <a:stretch/>
        </p:blipFill>
        <p:spPr>
          <a:xfrm>
            <a:off x="7660079" y="3864650"/>
            <a:ext cx="3160321" cy="1583650"/>
          </a:xfrm>
          <a:prstGeom prst="rect">
            <a:avLst/>
          </a:prstGeom>
        </p:spPr>
      </p:pic>
    </p:spTree>
    <p:extLst>
      <p:ext uri="{BB962C8B-B14F-4D97-AF65-F5344CB8AC3E}">
        <p14:creationId xmlns:p14="http://schemas.microsoft.com/office/powerpoint/2010/main" val="3896187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100" y="1947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dirty="0"/>
          </a:p>
        </p:txBody>
      </p:sp>
      <p:sp>
        <p:nvSpPr>
          <p:cNvPr id="3" name="Freeform 3"/>
          <p:cNvSpPr/>
          <p:nvPr/>
        </p:nvSpPr>
        <p:spPr>
          <a:xfrm>
            <a:off x="2756733" y="4033831"/>
            <a:ext cx="5060685" cy="4605223"/>
          </a:xfrm>
          <a:custGeom>
            <a:avLst/>
            <a:gdLst/>
            <a:ahLst/>
            <a:cxnLst/>
            <a:rect l="l" t="t" r="r" b="b"/>
            <a:pathLst>
              <a:path w="5060685" h="4605223">
                <a:moveTo>
                  <a:pt x="0" y="0"/>
                </a:moveTo>
                <a:lnTo>
                  <a:pt x="5060685" y="0"/>
                </a:lnTo>
                <a:lnTo>
                  <a:pt x="5060685" y="4605223"/>
                </a:lnTo>
                <a:lnTo>
                  <a:pt x="0" y="46052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4" name="Freeform 4"/>
          <p:cNvSpPr/>
          <p:nvPr/>
        </p:nvSpPr>
        <p:spPr>
          <a:xfrm>
            <a:off x="10585250" y="5037922"/>
            <a:ext cx="8716094" cy="5689232"/>
          </a:xfrm>
          <a:custGeom>
            <a:avLst/>
            <a:gdLst/>
            <a:ahLst/>
            <a:cxnLst/>
            <a:rect l="l" t="t" r="r" b="b"/>
            <a:pathLst>
              <a:path w="8716094" h="5689232">
                <a:moveTo>
                  <a:pt x="0" y="0"/>
                </a:moveTo>
                <a:lnTo>
                  <a:pt x="8716094" y="0"/>
                </a:lnTo>
                <a:lnTo>
                  <a:pt x="8716094" y="5689232"/>
                </a:lnTo>
                <a:lnTo>
                  <a:pt x="0" y="56892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9360674" y="4047415"/>
            <a:ext cx="5060685" cy="4605223"/>
          </a:xfrm>
          <a:custGeom>
            <a:avLst/>
            <a:gdLst/>
            <a:ahLst/>
            <a:cxnLst/>
            <a:rect l="l" t="t" r="r" b="b"/>
            <a:pathLst>
              <a:path w="5060685" h="4605223">
                <a:moveTo>
                  <a:pt x="0" y="0"/>
                </a:moveTo>
                <a:lnTo>
                  <a:pt x="5060685" y="0"/>
                </a:lnTo>
                <a:lnTo>
                  <a:pt x="5060685" y="4605223"/>
                </a:lnTo>
                <a:lnTo>
                  <a:pt x="0" y="46052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6615357" y="1263707"/>
            <a:ext cx="5060685" cy="1910409"/>
          </a:xfrm>
          <a:custGeom>
            <a:avLst/>
            <a:gdLst/>
            <a:ahLst/>
            <a:cxnLst/>
            <a:rect l="l" t="t" r="r" b="b"/>
            <a:pathLst>
              <a:path w="5060685" h="1910409">
                <a:moveTo>
                  <a:pt x="0" y="0"/>
                </a:moveTo>
                <a:lnTo>
                  <a:pt x="5060684" y="0"/>
                </a:lnTo>
                <a:lnTo>
                  <a:pt x="5060684" y="1910408"/>
                </a:lnTo>
                <a:lnTo>
                  <a:pt x="0" y="191040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rot="7499656" flipV="1">
            <a:off x="4123323" y="2326829"/>
            <a:ext cx="2397621" cy="1083022"/>
          </a:xfrm>
          <a:custGeom>
            <a:avLst/>
            <a:gdLst/>
            <a:ahLst/>
            <a:cxnLst/>
            <a:rect l="l" t="t" r="r" b="b"/>
            <a:pathLst>
              <a:path w="2397621" h="1083022">
                <a:moveTo>
                  <a:pt x="0" y="1083022"/>
                </a:moveTo>
                <a:lnTo>
                  <a:pt x="2397621" y="1083022"/>
                </a:lnTo>
                <a:lnTo>
                  <a:pt x="2397621" y="0"/>
                </a:lnTo>
                <a:lnTo>
                  <a:pt x="0" y="0"/>
                </a:lnTo>
                <a:lnTo>
                  <a:pt x="0" y="1083022"/>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a:off x="6608563" y="4694798"/>
            <a:ext cx="1040792" cy="1080924"/>
          </a:xfrm>
          <a:custGeom>
            <a:avLst/>
            <a:gdLst/>
            <a:ahLst/>
            <a:cxnLst/>
            <a:rect l="l" t="t" r="r" b="b"/>
            <a:pathLst>
              <a:path w="1040792" h="1080924">
                <a:moveTo>
                  <a:pt x="0" y="0"/>
                </a:moveTo>
                <a:lnTo>
                  <a:pt x="1040791" y="0"/>
                </a:lnTo>
                <a:lnTo>
                  <a:pt x="1040791" y="1080924"/>
                </a:lnTo>
                <a:lnTo>
                  <a:pt x="0" y="108092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dirty="0"/>
          </a:p>
        </p:txBody>
      </p:sp>
      <p:sp>
        <p:nvSpPr>
          <p:cNvPr id="10" name="Freeform 10"/>
          <p:cNvSpPr/>
          <p:nvPr/>
        </p:nvSpPr>
        <p:spPr>
          <a:xfrm>
            <a:off x="13170859" y="4853292"/>
            <a:ext cx="840865" cy="1080924"/>
          </a:xfrm>
          <a:custGeom>
            <a:avLst/>
            <a:gdLst/>
            <a:ahLst/>
            <a:cxnLst/>
            <a:rect l="l" t="t" r="r" b="b"/>
            <a:pathLst>
              <a:path w="840865" h="1080924">
                <a:moveTo>
                  <a:pt x="0" y="0"/>
                </a:moveTo>
                <a:lnTo>
                  <a:pt x="840865" y="0"/>
                </a:lnTo>
                <a:lnTo>
                  <a:pt x="840865" y="1080924"/>
                </a:lnTo>
                <a:lnTo>
                  <a:pt x="0" y="108092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1" name="Freeform 11"/>
          <p:cNvSpPr/>
          <p:nvPr/>
        </p:nvSpPr>
        <p:spPr>
          <a:xfrm>
            <a:off x="15895616" y="4843148"/>
            <a:ext cx="877165" cy="1129240"/>
          </a:xfrm>
          <a:custGeom>
            <a:avLst/>
            <a:gdLst/>
            <a:ahLst/>
            <a:cxnLst/>
            <a:rect l="l" t="t" r="r" b="b"/>
            <a:pathLst>
              <a:path w="877165" h="1129240">
                <a:moveTo>
                  <a:pt x="0" y="0"/>
                </a:moveTo>
                <a:lnTo>
                  <a:pt x="877165" y="0"/>
                </a:lnTo>
                <a:lnTo>
                  <a:pt x="877165" y="1129240"/>
                </a:lnTo>
                <a:lnTo>
                  <a:pt x="0" y="112924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IN" dirty="0"/>
          </a:p>
        </p:txBody>
      </p:sp>
      <p:sp>
        <p:nvSpPr>
          <p:cNvPr id="12" name="Freeform 12"/>
          <p:cNvSpPr/>
          <p:nvPr/>
        </p:nvSpPr>
        <p:spPr>
          <a:xfrm rot="-7473391" flipH="1" flipV="1">
            <a:off x="11676715" y="2569565"/>
            <a:ext cx="2397621" cy="1083022"/>
          </a:xfrm>
          <a:custGeom>
            <a:avLst/>
            <a:gdLst/>
            <a:ahLst/>
            <a:cxnLst/>
            <a:rect l="l" t="t" r="r" b="b"/>
            <a:pathLst>
              <a:path w="2397621" h="1083022">
                <a:moveTo>
                  <a:pt x="2397620" y="1083021"/>
                </a:moveTo>
                <a:lnTo>
                  <a:pt x="0" y="1083021"/>
                </a:lnTo>
                <a:lnTo>
                  <a:pt x="0" y="0"/>
                </a:lnTo>
                <a:lnTo>
                  <a:pt x="2397620" y="0"/>
                </a:lnTo>
                <a:lnTo>
                  <a:pt x="2397620" y="1083021"/>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6" name="TextBox 16"/>
          <p:cNvSpPr txBox="1"/>
          <p:nvPr/>
        </p:nvSpPr>
        <p:spPr>
          <a:xfrm>
            <a:off x="9819175" y="5570976"/>
            <a:ext cx="3510381" cy="726481"/>
          </a:xfrm>
          <a:prstGeom prst="rect">
            <a:avLst/>
          </a:prstGeom>
        </p:spPr>
        <p:txBody>
          <a:bodyPr lIns="0" tIns="0" rIns="0" bIns="0" rtlCol="0" anchor="t">
            <a:spAutoFit/>
          </a:bodyPr>
          <a:lstStyle/>
          <a:p>
            <a:pPr marL="0" lvl="0" indent="0">
              <a:lnSpc>
                <a:spcPts val="2891"/>
              </a:lnSpc>
              <a:spcBef>
                <a:spcPct val="0"/>
              </a:spcBef>
            </a:pPr>
            <a:r>
              <a:rPr lang="en-US" sz="2065" u="none" strike="noStrike" spc="-20" dirty="0">
                <a:solidFill>
                  <a:srgbClr val="000000"/>
                </a:solidFill>
                <a:latin typeface="DM Sans"/>
              </a:rPr>
              <a:t>It's your strategic partner for a secure digital future.</a:t>
            </a:r>
          </a:p>
        </p:txBody>
      </p:sp>
      <p:sp>
        <p:nvSpPr>
          <p:cNvPr id="17" name="TextBox 17"/>
          <p:cNvSpPr txBox="1"/>
          <p:nvPr/>
        </p:nvSpPr>
        <p:spPr>
          <a:xfrm>
            <a:off x="9819175" y="4982320"/>
            <a:ext cx="3256664" cy="475964"/>
          </a:xfrm>
          <a:prstGeom prst="rect">
            <a:avLst/>
          </a:prstGeom>
        </p:spPr>
        <p:txBody>
          <a:bodyPr lIns="0" tIns="0" rIns="0" bIns="0" rtlCol="0" anchor="t">
            <a:spAutoFit/>
          </a:bodyPr>
          <a:lstStyle/>
          <a:p>
            <a:pPr>
              <a:lnSpc>
                <a:spcPts val="3854"/>
              </a:lnSpc>
              <a:spcBef>
                <a:spcPct val="0"/>
              </a:spcBef>
            </a:pPr>
            <a:r>
              <a:rPr lang="en-US" sz="2753" dirty="0">
                <a:solidFill>
                  <a:srgbClr val="000000"/>
                </a:solidFill>
                <a:latin typeface="DM Sans Bold"/>
              </a:rPr>
              <a:t>Conclusion 02</a:t>
            </a:r>
          </a:p>
        </p:txBody>
      </p:sp>
      <p:sp>
        <p:nvSpPr>
          <p:cNvPr id="18" name="TextBox 18"/>
          <p:cNvSpPr txBox="1"/>
          <p:nvPr/>
        </p:nvSpPr>
        <p:spPr>
          <a:xfrm>
            <a:off x="6932102" y="1764103"/>
            <a:ext cx="4427193" cy="780278"/>
          </a:xfrm>
          <a:prstGeom prst="rect">
            <a:avLst/>
          </a:prstGeom>
        </p:spPr>
        <p:txBody>
          <a:bodyPr lIns="0" tIns="0" rIns="0" bIns="0" rtlCol="0" anchor="t">
            <a:spAutoFit/>
          </a:bodyPr>
          <a:lstStyle/>
          <a:p>
            <a:pPr marL="0" lvl="0" indent="0" algn="ctr">
              <a:lnSpc>
                <a:spcPts val="6681"/>
              </a:lnSpc>
              <a:spcBef>
                <a:spcPct val="0"/>
              </a:spcBef>
            </a:pPr>
            <a:r>
              <a:rPr lang="en-US" sz="4772" dirty="0">
                <a:solidFill>
                  <a:srgbClr val="000000"/>
                </a:solidFill>
                <a:latin typeface="Repo Bold Bold"/>
              </a:rPr>
              <a:t> Conclusions</a:t>
            </a:r>
          </a:p>
        </p:txBody>
      </p:sp>
      <p:sp>
        <p:nvSpPr>
          <p:cNvPr id="19" name="TextBox 19"/>
          <p:cNvSpPr txBox="1"/>
          <p:nvPr/>
        </p:nvSpPr>
        <p:spPr>
          <a:xfrm>
            <a:off x="3523558" y="5740878"/>
            <a:ext cx="3510381" cy="2214068"/>
          </a:xfrm>
          <a:prstGeom prst="rect">
            <a:avLst/>
          </a:prstGeom>
        </p:spPr>
        <p:txBody>
          <a:bodyPr lIns="0" tIns="0" rIns="0" bIns="0" rtlCol="0" anchor="t">
            <a:spAutoFit/>
          </a:bodyPr>
          <a:lstStyle/>
          <a:p>
            <a:pPr marL="0" lvl="0" indent="0">
              <a:lnSpc>
                <a:spcPts val="2891"/>
              </a:lnSpc>
              <a:spcBef>
                <a:spcPct val="0"/>
              </a:spcBef>
            </a:pPr>
            <a:r>
              <a:rPr lang="en-US" sz="2065" u="none" strike="noStrike" spc="-20" dirty="0">
                <a:solidFill>
                  <a:srgbClr val="000000"/>
                </a:solidFill>
                <a:latin typeface="DM Sans"/>
              </a:rPr>
              <a:t>CyberSecure Hub is a game-changer in cybersecurity, offering diverse tools, user-friendly interface, advanced threat detection and user training</a:t>
            </a:r>
            <a:r>
              <a:rPr lang="en-US" sz="2065" spc="-20" dirty="0">
                <a:solidFill>
                  <a:srgbClr val="000000"/>
                </a:solidFill>
                <a:latin typeface="DM Sans"/>
              </a:rPr>
              <a:t>.</a:t>
            </a:r>
            <a:endParaRPr lang="en-US" sz="2065" u="none" strike="noStrike" spc="-20" dirty="0">
              <a:solidFill>
                <a:srgbClr val="000000"/>
              </a:solidFill>
              <a:latin typeface="DM Sans"/>
            </a:endParaRPr>
          </a:p>
        </p:txBody>
      </p:sp>
      <p:sp>
        <p:nvSpPr>
          <p:cNvPr id="20" name="TextBox 20"/>
          <p:cNvSpPr txBox="1"/>
          <p:nvPr/>
        </p:nvSpPr>
        <p:spPr>
          <a:xfrm>
            <a:off x="3523558" y="5152223"/>
            <a:ext cx="3256664" cy="463468"/>
          </a:xfrm>
          <a:prstGeom prst="rect">
            <a:avLst/>
          </a:prstGeom>
        </p:spPr>
        <p:txBody>
          <a:bodyPr lIns="0" tIns="0" rIns="0" bIns="0" rtlCol="0" anchor="t">
            <a:spAutoFit/>
          </a:bodyPr>
          <a:lstStyle/>
          <a:p>
            <a:pPr>
              <a:lnSpc>
                <a:spcPts val="3854"/>
              </a:lnSpc>
              <a:spcBef>
                <a:spcPct val="0"/>
              </a:spcBef>
            </a:pPr>
            <a:r>
              <a:rPr lang="en-US" sz="2753" dirty="0">
                <a:solidFill>
                  <a:srgbClr val="000000"/>
                </a:solidFill>
                <a:latin typeface="DM Sans Bold"/>
              </a:rPr>
              <a:t>Conclusion 01</a:t>
            </a:r>
          </a:p>
        </p:txBody>
      </p:sp>
      <p:sp>
        <p:nvSpPr>
          <p:cNvPr id="21" name="Freeform 21"/>
          <p:cNvSpPr/>
          <p:nvPr/>
        </p:nvSpPr>
        <p:spPr>
          <a:xfrm rot="7282648">
            <a:off x="-1792404" y="516566"/>
            <a:ext cx="5115649" cy="2818257"/>
          </a:xfrm>
          <a:custGeom>
            <a:avLst/>
            <a:gdLst/>
            <a:ahLst/>
            <a:cxnLst/>
            <a:rect l="l" t="t" r="r" b="b"/>
            <a:pathLst>
              <a:path w="5115649" h="2818257">
                <a:moveTo>
                  <a:pt x="0" y="0"/>
                </a:moveTo>
                <a:lnTo>
                  <a:pt x="5115649" y="0"/>
                </a:lnTo>
                <a:lnTo>
                  <a:pt x="5115649" y="2818257"/>
                </a:lnTo>
                <a:lnTo>
                  <a:pt x="0" y="281825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22" name="Freeform 22"/>
          <p:cNvSpPr/>
          <p:nvPr/>
        </p:nvSpPr>
        <p:spPr>
          <a:xfrm>
            <a:off x="15895616" y="8945111"/>
            <a:ext cx="2966186" cy="2885291"/>
          </a:xfrm>
          <a:custGeom>
            <a:avLst/>
            <a:gdLst/>
            <a:ahLst/>
            <a:cxnLst/>
            <a:rect l="l" t="t" r="r" b="b"/>
            <a:pathLst>
              <a:path w="2966186" h="2885291">
                <a:moveTo>
                  <a:pt x="0" y="0"/>
                </a:moveTo>
                <a:lnTo>
                  <a:pt x="2966187" y="0"/>
                </a:lnTo>
                <a:lnTo>
                  <a:pt x="2966187" y="2885290"/>
                </a:lnTo>
                <a:lnTo>
                  <a:pt x="0" y="288529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26" name="Freeform 3">
            <a:extLst>
              <a:ext uri="{FF2B5EF4-FFF2-40B4-BE49-F238E27FC236}">
                <a16:creationId xmlns:a16="http://schemas.microsoft.com/office/drawing/2014/main" id="{F2E95E85-FBC2-8C6A-9AC6-E643DCD0A7F6}"/>
              </a:ext>
            </a:extLst>
          </p:cNvPr>
          <p:cNvSpPr/>
          <p:nvPr/>
        </p:nvSpPr>
        <p:spPr>
          <a:xfrm>
            <a:off x="304800" y="7410341"/>
            <a:ext cx="2287421" cy="2686159"/>
          </a:xfrm>
          <a:custGeom>
            <a:avLst/>
            <a:gdLst/>
            <a:ahLst/>
            <a:cxnLst/>
            <a:rect l="l" t="t" r="r" b="b"/>
            <a:pathLst>
              <a:path w="5060685" h="4605223">
                <a:moveTo>
                  <a:pt x="0" y="0"/>
                </a:moveTo>
                <a:lnTo>
                  <a:pt x="5060685" y="0"/>
                </a:lnTo>
                <a:lnTo>
                  <a:pt x="5060685" y="4605223"/>
                </a:lnTo>
                <a:lnTo>
                  <a:pt x="0" y="46052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pic>
        <p:nvPicPr>
          <p:cNvPr id="29" name="Picture 28">
            <a:extLst>
              <a:ext uri="{FF2B5EF4-FFF2-40B4-BE49-F238E27FC236}">
                <a16:creationId xmlns:a16="http://schemas.microsoft.com/office/drawing/2014/main" id="{09EFA521-68C5-06C8-8811-FCAC9AF21CC3}"/>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283029" y="7564363"/>
            <a:ext cx="2378113" cy="2378113"/>
          </a:xfrm>
          <a:prstGeom prst="rect">
            <a:avLst/>
          </a:prstGeom>
        </p:spPr>
      </p:pic>
      <p:grpSp>
        <p:nvGrpSpPr>
          <p:cNvPr id="5" name="Group 4">
            <a:extLst>
              <a:ext uri="{FF2B5EF4-FFF2-40B4-BE49-F238E27FC236}">
                <a16:creationId xmlns:a16="http://schemas.microsoft.com/office/drawing/2014/main" id="{3BA5BBC3-D8D3-8348-DB36-7C186663C57F}"/>
              </a:ext>
            </a:extLst>
          </p:cNvPr>
          <p:cNvGrpSpPr/>
          <p:nvPr/>
        </p:nvGrpSpPr>
        <p:grpSpPr>
          <a:xfrm>
            <a:off x="5677640" y="9460756"/>
            <a:ext cx="7194602" cy="635744"/>
            <a:chOff x="0" y="0"/>
            <a:chExt cx="1962273" cy="611733"/>
          </a:xfrm>
        </p:grpSpPr>
        <p:sp>
          <p:nvSpPr>
            <p:cNvPr id="13" name="Freeform 5">
              <a:extLst>
                <a:ext uri="{FF2B5EF4-FFF2-40B4-BE49-F238E27FC236}">
                  <a16:creationId xmlns:a16="http://schemas.microsoft.com/office/drawing/2014/main" id="{71A2F5CF-2AE9-A3BF-979A-77FEB261BC96}"/>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cap="rnd">
              <a:solidFill>
                <a:srgbClr val="000000"/>
              </a:solidFill>
              <a:prstDash val="solid"/>
              <a:round/>
            </a:ln>
          </p:spPr>
        </p:sp>
        <p:sp>
          <p:nvSpPr>
            <p:cNvPr id="14" name="TextBox 6">
              <a:extLst>
                <a:ext uri="{FF2B5EF4-FFF2-40B4-BE49-F238E27FC236}">
                  <a16:creationId xmlns:a16="http://schemas.microsoft.com/office/drawing/2014/main" id="{C4BEB25E-F6A8-4507-713D-0279B7216D07}"/>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15" name="TextBox 17">
            <a:extLst>
              <a:ext uri="{FF2B5EF4-FFF2-40B4-BE49-F238E27FC236}">
                <a16:creationId xmlns:a16="http://schemas.microsoft.com/office/drawing/2014/main" id="{45DABBC0-BB0C-4247-8B2A-F4F0E16733A3}"/>
              </a:ext>
            </a:extLst>
          </p:cNvPr>
          <p:cNvSpPr txBox="1"/>
          <p:nvPr/>
        </p:nvSpPr>
        <p:spPr>
          <a:xfrm>
            <a:off x="5334000" y="8949344"/>
            <a:ext cx="7721618" cy="980268"/>
          </a:xfrm>
          <a:prstGeom prst="rect">
            <a:avLst/>
          </a:prstGeom>
        </p:spPr>
        <p:txBody>
          <a:bodyPr wrap="square" lIns="0" tIns="0" rIns="0" bIns="0" rtlCol="0" anchor="t">
            <a:spAutoFit/>
          </a:bodyPr>
          <a:lstStyle/>
          <a:p>
            <a:pPr marL="0" lvl="0" indent="0" algn="ctr">
              <a:lnSpc>
                <a:spcPts val="9631"/>
              </a:lnSpc>
              <a:spcBef>
                <a:spcPct val="0"/>
              </a:spcBef>
            </a:pPr>
            <a:r>
              <a:rPr lang="en-US" sz="2000" dirty="0">
                <a:solidFill>
                  <a:srgbClr val="000000"/>
                </a:solidFill>
                <a:latin typeface="Repo Bold Bold"/>
              </a:rPr>
              <a:t>Department of AIML Engineering, LoGMIEER, Nashik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reeform 14">
            <a:extLst>
              <a:ext uri="{FF2B5EF4-FFF2-40B4-BE49-F238E27FC236}">
                <a16:creationId xmlns:a16="http://schemas.microsoft.com/office/drawing/2014/main" id="{E30BB6FA-ADD5-AC5F-52DE-453F7954CFCE}"/>
              </a:ext>
            </a:extLst>
          </p:cNvPr>
          <p:cNvSpPr/>
          <p:nvPr/>
        </p:nvSpPr>
        <p:spPr>
          <a:xfrm>
            <a:off x="14843437" y="3858517"/>
            <a:ext cx="876927" cy="760535"/>
          </a:xfrm>
          <a:custGeom>
            <a:avLst/>
            <a:gdLst/>
            <a:ahLst/>
            <a:cxnLst/>
            <a:rect l="l" t="t" r="r" b="b"/>
            <a:pathLst>
              <a:path w="876927" h="760535">
                <a:moveTo>
                  <a:pt x="0" y="0"/>
                </a:moveTo>
                <a:lnTo>
                  <a:pt x="876927" y="0"/>
                </a:lnTo>
                <a:lnTo>
                  <a:pt x="876927" y="760535"/>
                </a:lnTo>
                <a:lnTo>
                  <a:pt x="0" y="7605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sp>
      <p:sp>
        <p:nvSpPr>
          <p:cNvPr id="3" name="Freeform 3"/>
          <p:cNvSpPr/>
          <p:nvPr/>
        </p:nvSpPr>
        <p:spPr>
          <a:xfrm>
            <a:off x="4025626" y="2068746"/>
            <a:ext cx="10554104" cy="6217978"/>
          </a:xfrm>
          <a:custGeom>
            <a:avLst/>
            <a:gdLst/>
            <a:ahLst/>
            <a:cxnLst/>
            <a:rect l="l" t="t" r="r" b="b"/>
            <a:pathLst>
              <a:path w="10236748" h="6321192">
                <a:moveTo>
                  <a:pt x="0" y="0"/>
                </a:moveTo>
                <a:lnTo>
                  <a:pt x="10236748" y="0"/>
                </a:lnTo>
                <a:lnTo>
                  <a:pt x="10236748" y="6321192"/>
                </a:lnTo>
                <a:lnTo>
                  <a:pt x="0" y="63211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lvl="0" indent="0">
              <a:lnSpc>
                <a:spcPts val="3616"/>
              </a:lnSpc>
              <a:spcBef>
                <a:spcPct val="0"/>
              </a:spcBef>
            </a:pPr>
            <a:endParaRPr lang="en-US" sz="1800" u="none" strike="noStrike" spc="-25" dirty="0">
              <a:solidFill>
                <a:srgbClr val="000000"/>
              </a:solidFill>
              <a:latin typeface="DM Sans"/>
            </a:endParaRPr>
          </a:p>
          <a:p>
            <a:pPr marL="0" lvl="0" indent="0">
              <a:lnSpc>
                <a:spcPts val="3616"/>
              </a:lnSpc>
              <a:spcBef>
                <a:spcPct val="0"/>
              </a:spcBef>
            </a:pPr>
            <a:endParaRPr lang="en-US" spc="-25" dirty="0">
              <a:solidFill>
                <a:srgbClr val="000000"/>
              </a:solidFill>
              <a:latin typeface="DM Sans"/>
            </a:endParaRPr>
          </a:p>
          <a:p>
            <a:pPr marL="0" lvl="0" indent="0">
              <a:lnSpc>
                <a:spcPts val="3616"/>
              </a:lnSpc>
              <a:spcBef>
                <a:spcPct val="0"/>
              </a:spcBef>
            </a:pPr>
            <a:endParaRPr lang="en-US" sz="1800" u="none" strike="noStrike" spc="-25" dirty="0">
              <a:solidFill>
                <a:srgbClr val="000000"/>
              </a:solidFill>
              <a:latin typeface="DM Sans"/>
            </a:endParaRPr>
          </a:p>
          <a:p>
            <a:pPr marL="0" lvl="0" indent="0">
              <a:lnSpc>
                <a:spcPts val="3616"/>
              </a:lnSpc>
              <a:spcBef>
                <a:spcPct val="0"/>
              </a:spcBef>
            </a:pPr>
            <a:endParaRPr lang="en-US" spc="-25" dirty="0">
              <a:solidFill>
                <a:srgbClr val="000000"/>
              </a:solidFill>
              <a:latin typeface="DM Sans"/>
            </a:endParaRPr>
          </a:p>
          <a:p>
            <a:pPr marL="0" lvl="0" indent="0">
              <a:lnSpc>
                <a:spcPts val="3616"/>
              </a:lnSpc>
              <a:spcBef>
                <a:spcPct val="0"/>
              </a:spcBef>
            </a:pPr>
            <a:endParaRPr lang="en-US" sz="1800" u="none" strike="noStrike" spc="-25" dirty="0">
              <a:solidFill>
                <a:srgbClr val="000000"/>
              </a:solidFill>
              <a:latin typeface="DM Sans"/>
            </a:endParaRPr>
          </a:p>
          <a:p>
            <a:pPr marL="0" lvl="0" indent="0">
              <a:lnSpc>
                <a:spcPts val="3616"/>
              </a:lnSpc>
              <a:spcBef>
                <a:spcPct val="0"/>
              </a:spcBef>
            </a:pPr>
            <a:endParaRPr lang="en-US" sz="1800" u="none" strike="noStrike" spc="-25" dirty="0">
              <a:solidFill>
                <a:srgbClr val="000000"/>
              </a:solidFill>
              <a:latin typeface="DM Sans"/>
            </a:endParaRPr>
          </a:p>
        </p:txBody>
      </p:sp>
      <p:grpSp>
        <p:nvGrpSpPr>
          <p:cNvPr id="4" name="Group 4"/>
          <p:cNvGrpSpPr/>
          <p:nvPr/>
        </p:nvGrpSpPr>
        <p:grpSpPr>
          <a:xfrm>
            <a:off x="2756271" y="1680686"/>
            <a:ext cx="5456124" cy="1700931"/>
            <a:chOff x="0" y="0"/>
            <a:chExt cx="1962273" cy="611733"/>
          </a:xfrm>
        </p:grpSpPr>
        <p:sp>
          <p:nvSpPr>
            <p:cNvPr id="5" name="Freeform 5"/>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cap="rnd">
              <a:solidFill>
                <a:srgbClr val="000000"/>
              </a:solidFill>
              <a:prstDash val="solid"/>
              <a:round/>
            </a:ln>
          </p:spPr>
        </p:sp>
        <p:sp>
          <p:nvSpPr>
            <p:cNvPr id="6" name="TextBox 6"/>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7" name="Freeform 7"/>
          <p:cNvSpPr/>
          <p:nvPr/>
        </p:nvSpPr>
        <p:spPr>
          <a:xfrm rot="1683888">
            <a:off x="15941323" y="5997879"/>
            <a:ext cx="2635955" cy="5641148"/>
          </a:xfrm>
          <a:custGeom>
            <a:avLst/>
            <a:gdLst/>
            <a:ahLst/>
            <a:cxnLst/>
            <a:rect l="l" t="t" r="r" b="b"/>
            <a:pathLst>
              <a:path w="2635955" h="5641148">
                <a:moveTo>
                  <a:pt x="0" y="0"/>
                </a:moveTo>
                <a:lnTo>
                  <a:pt x="2635954" y="0"/>
                </a:lnTo>
                <a:lnTo>
                  <a:pt x="2635954" y="5641148"/>
                </a:lnTo>
                <a:lnTo>
                  <a:pt x="0" y="56411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rot="1683888">
            <a:off x="-602227" y="-928825"/>
            <a:ext cx="2635955" cy="5641148"/>
          </a:xfrm>
          <a:custGeom>
            <a:avLst/>
            <a:gdLst/>
            <a:ahLst/>
            <a:cxnLst/>
            <a:rect l="l" t="t" r="r" b="b"/>
            <a:pathLst>
              <a:path w="2635955" h="5641148">
                <a:moveTo>
                  <a:pt x="0" y="0"/>
                </a:moveTo>
                <a:lnTo>
                  <a:pt x="2635955" y="0"/>
                </a:lnTo>
                <a:lnTo>
                  <a:pt x="2635955" y="5641148"/>
                </a:lnTo>
                <a:lnTo>
                  <a:pt x="0" y="56411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7" name="TextBox 17"/>
          <p:cNvSpPr txBox="1"/>
          <p:nvPr/>
        </p:nvSpPr>
        <p:spPr>
          <a:xfrm>
            <a:off x="2912289" y="1915754"/>
            <a:ext cx="5164911" cy="1094146"/>
          </a:xfrm>
          <a:prstGeom prst="rect">
            <a:avLst/>
          </a:prstGeom>
        </p:spPr>
        <p:txBody>
          <a:bodyPr wrap="square" lIns="0" tIns="0" rIns="0" bIns="0" rtlCol="0" anchor="t">
            <a:spAutoFit/>
          </a:bodyPr>
          <a:lstStyle/>
          <a:p>
            <a:pPr marL="0" lvl="0" indent="0" algn="ctr">
              <a:lnSpc>
                <a:spcPts val="9631"/>
              </a:lnSpc>
              <a:spcBef>
                <a:spcPct val="0"/>
              </a:spcBef>
            </a:pPr>
            <a:r>
              <a:rPr lang="en-US" sz="6000" dirty="0">
                <a:solidFill>
                  <a:srgbClr val="000000"/>
                </a:solidFill>
                <a:latin typeface="Repo Bold Bold"/>
              </a:rPr>
              <a:t> References</a:t>
            </a:r>
          </a:p>
        </p:txBody>
      </p:sp>
      <p:sp>
        <p:nvSpPr>
          <p:cNvPr id="29" name="Freeform 29"/>
          <p:cNvSpPr/>
          <p:nvPr/>
        </p:nvSpPr>
        <p:spPr>
          <a:xfrm rot="1683888">
            <a:off x="40236" y="10274295"/>
            <a:ext cx="2635955" cy="5641148"/>
          </a:xfrm>
          <a:custGeom>
            <a:avLst/>
            <a:gdLst/>
            <a:ahLst/>
            <a:cxnLst/>
            <a:rect l="l" t="t" r="r" b="b"/>
            <a:pathLst>
              <a:path w="2635955" h="5641148">
                <a:moveTo>
                  <a:pt x="0" y="0"/>
                </a:moveTo>
                <a:lnTo>
                  <a:pt x="2635954" y="0"/>
                </a:lnTo>
                <a:lnTo>
                  <a:pt x="2635954" y="5641148"/>
                </a:lnTo>
                <a:lnTo>
                  <a:pt x="0" y="56411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3">
            <a:extLst>
              <a:ext uri="{FF2B5EF4-FFF2-40B4-BE49-F238E27FC236}">
                <a16:creationId xmlns:a16="http://schemas.microsoft.com/office/drawing/2014/main" id="{06FF4B16-B36D-3289-AAF8-95C6E193D198}"/>
              </a:ext>
            </a:extLst>
          </p:cNvPr>
          <p:cNvSpPr/>
          <p:nvPr/>
        </p:nvSpPr>
        <p:spPr>
          <a:xfrm>
            <a:off x="304800" y="7410341"/>
            <a:ext cx="2287421" cy="2686159"/>
          </a:xfrm>
          <a:custGeom>
            <a:avLst/>
            <a:gdLst/>
            <a:ahLst/>
            <a:cxnLst/>
            <a:rect l="l" t="t" r="r" b="b"/>
            <a:pathLst>
              <a:path w="5060685" h="4605223">
                <a:moveTo>
                  <a:pt x="0" y="0"/>
                </a:moveTo>
                <a:lnTo>
                  <a:pt x="5060685" y="0"/>
                </a:lnTo>
                <a:lnTo>
                  <a:pt x="5060685" y="4605223"/>
                </a:lnTo>
                <a:lnTo>
                  <a:pt x="0" y="460522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dirty="0"/>
          </a:p>
        </p:txBody>
      </p:sp>
      <p:pic>
        <p:nvPicPr>
          <p:cNvPr id="12" name="Picture 11">
            <a:extLst>
              <a:ext uri="{FF2B5EF4-FFF2-40B4-BE49-F238E27FC236}">
                <a16:creationId xmlns:a16="http://schemas.microsoft.com/office/drawing/2014/main" id="{06BB00C9-0D75-CA04-D03D-5DEFA36C2CE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83029" y="7564363"/>
            <a:ext cx="2378113" cy="2378113"/>
          </a:xfrm>
          <a:prstGeom prst="rect">
            <a:avLst/>
          </a:prstGeom>
        </p:spPr>
      </p:pic>
      <p:grpSp>
        <p:nvGrpSpPr>
          <p:cNvPr id="13" name="Group 4">
            <a:extLst>
              <a:ext uri="{FF2B5EF4-FFF2-40B4-BE49-F238E27FC236}">
                <a16:creationId xmlns:a16="http://schemas.microsoft.com/office/drawing/2014/main" id="{A6D34D02-79DE-582F-DCEC-A6ADAFEAB4FF}"/>
              </a:ext>
            </a:extLst>
          </p:cNvPr>
          <p:cNvGrpSpPr/>
          <p:nvPr/>
        </p:nvGrpSpPr>
        <p:grpSpPr>
          <a:xfrm>
            <a:off x="5677640" y="9460756"/>
            <a:ext cx="7194602" cy="635744"/>
            <a:chOff x="0" y="0"/>
            <a:chExt cx="1962273" cy="611733"/>
          </a:xfrm>
        </p:grpSpPr>
        <p:sp>
          <p:nvSpPr>
            <p:cNvPr id="14" name="Freeform 5">
              <a:extLst>
                <a:ext uri="{FF2B5EF4-FFF2-40B4-BE49-F238E27FC236}">
                  <a16:creationId xmlns:a16="http://schemas.microsoft.com/office/drawing/2014/main" id="{D79D4E82-AB8C-19D1-FC3F-971DA133BEA9}"/>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cap="rnd">
              <a:solidFill>
                <a:srgbClr val="000000"/>
              </a:solidFill>
              <a:prstDash val="solid"/>
              <a:round/>
            </a:ln>
          </p:spPr>
        </p:sp>
        <p:sp>
          <p:nvSpPr>
            <p:cNvPr id="15" name="TextBox 6">
              <a:extLst>
                <a:ext uri="{FF2B5EF4-FFF2-40B4-BE49-F238E27FC236}">
                  <a16:creationId xmlns:a16="http://schemas.microsoft.com/office/drawing/2014/main" id="{F4EC6A6C-810F-477A-8FDA-FF5D03FF54A0}"/>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16" name="TextBox 17">
            <a:extLst>
              <a:ext uri="{FF2B5EF4-FFF2-40B4-BE49-F238E27FC236}">
                <a16:creationId xmlns:a16="http://schemas.microsoft.com/office/drawing/2014/main" id="{3A4F6895-F0A2-6F10-C6FF-9434399555DF}"/>
              </a:ext>
            </a:extLst>
          </p:cNvPr>
          <p:cNvSpPr txBox="1"/>
          <p:nvPr/>
        </p:nvSpPr>
        <p:spPr>
          <a:xfrm>
            <a:off x="5334000" y="8949344"/>
            <a:ext cx="7721618" cy="980268"/>
          </a:xfrm>
          <a:prstGeom prst="rect">
            <a:avLst/>
          </a:prstGeom>
        </p:spPr>
        <p:txBody>
          <a:bodyPr wrap="square" lIns="0" tIns="0" rIns="0" bIns="0" rtlCol="0" anchor="t">
            <a:spAutoFit/>
          </a:bodyPr>
          <a:lstStyle/>
          <a:p>
            <a:pPr marL="0" lvl="0" indent="0" algn="ctr">
              <a:lnSpc>
                <a:spcPts val="9631"/>
              </a:lnSpc>
              <a:spcBef>
                <a:spcPct val="0"/>
              </a:spcBef>
            </a:pPr>
            <a:r>
              <a:rPr lang="en-US" sz="2000" dirty="0">
                <a:solidFill>
                  <a:srgbClr val="000000"/>
                </a:solidFill>
                <a:latin typeface="Repo Bold Bold"/>
              </a:rPr>
              <a:t>Department of AIML Engineering, LoGMIEER, Nashik </a:t>
            </a:r>
          </a:p>
        </p:txBody>
      </p:sp>
      <p:sp>
        <p:nvSpPr>
          <p:cNvPr id="18" name="TextBox 17">
            <a:extLst>
              <a:ext uri="{FF2B5EF4-FFF2-40B4-BE49-F238E27FC236}">
                <a16:creationId xmlns:a16="http://schemas.microsoft.com/office/drawing/2014/main" id="{971BAE1A-5C45-7F8E-1CC5-2E926E67834F}"/>
              </a:ext>
            </a:extLst>
          </p:cNvPr>
          <p:cNvSpPr txBox="1"/>
          <p:nvPr/>
        </p:nvSpPr>
        <p:spPr>
          <a:xfrm>
            <a:off x="4416130" y="3967171"/>
            <a:ext cx="9773095" cy="3046988"/>
          </a:xfrm>
          <a:prstGeom prst="rect">
            <a:avLst/>
          </a:prstGeom>
          <a:noFill/>
        </p:spPr>
        <p:txBody>
          <a:bodyPr wrap="square" rtlCol="0">
            <a:spAutoFit/>
          </a:bodyPr>
          <a:lstStyle/>
          <a:p>
            <a:r>
              <a:rPr lang="en-IN" sz="2400" dirty="0">
                <a:latin typeface="DM Sans Bold" charset="0"/>
              </a:rPr>
              <a:t>[1] 	J. Lee, S. John. (2020). "</a:t>
            </a:r>
            <a:r>
              <a:rPr lang="en-IN" sz="2400" dirty="0" err="1">
                <a:latin typeface="DM Sans Bold" charset="0"/>
              </a:rPr>
              <a:t>CyberFusion</a:t>
            </a:r>
            <a:r>
              <a:rPr lang="en-IN" sz="2400" dirty="0">
                <a:latin typeface="DM Sans Bold" charset="0"/>
              </a:rPr>
              <a:t>: Integration for Real-time Anomaly Detection."</a:t>
            </a:r>
          </a:p>
          <a:p>
            <a:r>
              <a:rPr lang="en-IN" sz="2400" dirty="0">
                <a:latin typeface="DM Sans Bold" charset="0"/>
              </a:rPr>
              <a:t>[2] 	S. Patel, R. </a:t>
            </a:r>
            <a:r>
              <a:rPr lang="en-IN" sz="2400" dirty="0" err="1">
                <a:latin typeface="DM Sans Bold" charset="0"/>
              </a:rPr>
              <a:t>Mohim</a:t>
            </a:r>
            <a:r>
              <a:rPr lang="en-IN" sz="2400" dirty="0">
                <a:latin typeface="DM Sans Bold" charset="0"/>
              </a:rPr>
              <a:t>. (2021). "</a:t>
            </a:r>
            <a:r>
              <a:rPr lang="en-IN" sz="2400" dirty="0" err="1">
                <a:latin typeface="DM Sans Bold" charset="0"/>
              </a:rPr>
              <a:t>ThreatHub</a:t>
            </a:r>
            <a:r>
              <a:rPr lang="en-IN" sz="2400" dirty="0">
                <a:latin typeface="DM Sans Bold" charset="0"/>
              </a:rPr>
              <a:t>: An Integrated Threat Intelligence Hub for Informed Decision-Making." </a:t>
            </a:r>
          </a:p>
          <a:p>
            <a:r>
              <a:rPr lang="en-IN" sz="2400" dirty="0">
                <a:latin typeface="DM Sans Bold" charset="0"/>
              </a:rPr>
              <a:t>[3] 	Kim Jon, Hetal. (2023). "</a:t>
            </a:r>
            <a:r>
              <a:rPr lang="en-IN" sz="2400" dirty="0" err="1">
                <a:latin typeface="DM Sans Bold" charset="0"/>
              </a:rPr>
              <a:t>APIGuardian</a:t>
            </a:r>
            <a:r>
              <a:rPr lang="en-IN" sz="2400" dirty="0">
                <a:latin typeface="DM Sans Bold" charset="0"/>
              </a:rPr>
              <a:t>: Seamless API Security for Enhanced Tool Communication."</a:t>
            </a:r>
          </a:p>
          <a:p>
            <a:r>
              <a:rPr lang="en-IN" sz="2400" dirty="0">
                <a:latin typeface="DM Sans Bold" charset="0"/>
              </a:rPr>
              <a:t>[4] 	</a:t>
            </a:r>
            <a:r>
              <a:rPr lang="en-IN" sz="2400" dirty="0" err="1">
                <a:latin typeface="DM Sans Bold" charset="0"/>
              </a:rPr>
              <a:t>Ammrish</a:t>
            </a:r>
            <a:r>
              <a:rPr lang="en-IN" sz="2400" dirty="0">
                <a:latin typeface="DM Sans Bold" charset="0"/>
              </a:rPr>
              <a:t> Singh, </a:t>
            </a:r>
            <a:r>
              <a:rPr lang="en-IN" sz="2400" dirty="0" err="1">
                <a:latin typeface="DM Sans Bold" charset="0"/>
              </a:rPr>
              <a:t>Yogeswaran</a:t>
            </a:r>
            <a:r>
              <a:rPr lang="en-IN" sz="2400" dirty="0">
                <a:latin typeface="DM Sans Bold" charset="0"/>
              </a:rPr>
              <a:t> Nathan. (2021). "EAGLE :GUI-Based Penetration Testing Tool for Scanning and Enumeration."</a:t>
            </a:r>
          </a:p>
        </p:txBody>
      </p:sp>
    </p:spTree>
    <p:extLst>
      <p:ext uri="{BB962C8B-B14F-4D97-AF65-F5344CB8AC3E}">
        <p14:creationId xmlns:p14="http://schemas.microsoft.com/office/powerpoint/2010/main" val="13988830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100" y="1947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dirty="0"/>
          </a:p>
        </p:txBody>
      </p:sp>
      <p:sp>
        <p:nvSpPr>
          <p:cNvPr id="3" name="Freeform 3"/>
          <p:cNvSpPr/>
          <p:nvPr/>
        </p:nvSpPr>
        <p:spPr>
          <a:xfrm>
            <a:off x="2654094" y="3771900"/>
            <a:ext cx="7023306" cy="4285778"/>
          </a:xfrm>
          <a:custGeom>
            <a:avLst/>
            <a:gdLst/>
            <a:ahLst/>
            <a:cxnLst/>
            <a:rect l="l" t="t" r="r" b="b"/>
            <a:pathLst>
              <a:path w="5060685" h="4605223">
                <a:moveTo>
                  <a:pt x="0" y="0"/>
                </a:moveTo>
                <a:lnTo>
                  <a:pt x="5060685" y="0"/>
                </a:lnTo>
                <a:lnTo>
                  <a:pt x="5060685" y="4605223"/>
                </a:lnTo>
                <a:lnTo>
                  <a:pt x="0" y="46052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4" name="Freeform 4"/>
          <p:cNvSpPr/>
          <p:nvPr/>
        </p:nvSpPr>
        <p:spPr>
          <a:xfrm>
            <a:off x="10585250" y="5037922"/>
            <a:ext cx="8716094" cy="5689232"/>
          </a:xfrm>
          <a:custGeom>
            <a:avLst/>
            <a:gdLst/>
            <a:ahLst/>
            <a:cxnLst/>
            <a:rect l="l" t="t" r="r" b="b"/>
            <a:pathLst>
              <a:path w="8716094" h="5689232">
                <a:moveTo>
                  <a:pt x="0" y="0"/>
                </a:moveTo>
                <a:lnTo>
                  <a:pt x="8716094" y="0"/>
                </a:lnTo>
                <a:lnTo>
                  <a:pt x="8716094" y="5689232"/>
                </a:lnTo>
                <a:lnTo>
                  <a:pt x="0" y="56892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1224373" y="3467100"/>
            <a:ext cx="6606427" cy="3402611"/>
          </a:xfrm>
          <a:custGeom>
            <a:avLst/>
            <a:gdLst/>
            <a:ahLst/>
            <a:cxnLst/>
            <a:rect l="l" t="t" r="r" b="b"/>
            <a:pathLst>
              <a:path w="5060685" h="4605223">
                <a:moveTo>
                  <a:pt x="0" y="0"/>
                </a:moveTo>
                <a:lnTo>
                  <a:pt x="5060685" y="0"/>
                </a:lnTo>
                <a:lnTo>
                  <a:pt x="5060685" y="4605223"/>
                </a:lnTo>
                <a:lnTo>
                  <a:pt x="0" y="46052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4572001" y="1263707"/>
            <a:ext cx="8300242" cy="1910409"/>
          </a:xfrm>
          <a:custGeom>
            <a:avLst/>
            <a:gdLst/>
            <a:ahLst/>
            <a:cxnLst/>
            <a:rect l="l" t="t" r="r" b="b"/>
            <a:pathLst>
              <a:path w="5060685" h="1910409">
                <a:moveTo>
                  <a:pt x="0" y="0"/>
                </a:moveTo>
                <a:lnTo>
                  <a:pt x="5060684" y="0"/>
                </a:lnTo>
                <a:lnTo>
                  <a:pt x="5060684" y="1910408"/>
                </a:lnTo>
                <a:lnTo>
                  <a:pt x="0" y="191040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rot="7499656" flipV="1">
            <a:off x="2850427" y="2740853"/>
            <a:ext cx="2397621" cy="1083022"/>
          </a:xfrm>
          <a:custGeom>
            <a:avLst/>
            <a:gdLst/>
            <a:ahLst/>
            <a:cxnLst/>
            <a:rect l="l" t="t" r="r" b="b"/>
            <a:pathLst>
              <a:path w="2397621" h="1083022">
                <a:moveTo>
                  <a:pt x="0" y="1083022"/>
                </a:moveTo>
                <a:lnTo>
                  <a:pt x="2397621" y="1083022"/>
                </a:lnTo>
                <a:lnTo>
                  <a:pt x="2397621" y="0"/>
                </a:lnTo>
                <a:lnTo>
                  <a:pt x="0" y="0"/>
                </a:lnTo>
                <a:lnTo>
                  <a:pt x="0" y="1083022"/>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a:off x="16267835" y="5219700"/>
            <a:ext cx="877165" cy="1129240"/>
          </a:xfrm>
          <a:custGeom>
            <a:avLst/>
            <a:gdLst/>
            <a:ahLst/>
            <a:cxnLst/>
            <a:rect l="l" t="t" r="r" b="b"/>
            <a:pathLst>
              <a:path w="877165" h="1129240">
                <a:moveTo>
                  <a:pt x="0" y="0"/>
                </a:moveTo>
                <a:lnTo>
                  <a:pt x="877165" y="0"/>
                </a:lnTo>
                <a:lnTo>
                  <a:pt x="877165" y="1129240"/>
                </a:lnTo>
                <a:lnTo>
                  <a:pt x="0" y="112924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dirty="0"/>
          </a:p>
        </p:txBody>
      </p:sp>
      <p:sp>
        <p:nvSpPr>
          <p:cNvPr id="12" name="Freeform 12"/>
          <p:cNvSpPr/>
          <p:nvPr/>
        </p:nvSpPr>
        <p:spPr>
          <a:xfrm rot="-7473391" flipH="1" flipV="1">
            <a:off x="12324532" y="2375849"/>
            <a:ext cx="2397621" cy="1083022"/>
          </a:xfrm>
          <a:custGeom>
            <a:avLst/>
            <a:gdLst/>
            <a:ahLst/>
            <a:cxnLst/>
            <a:rect l="l" t="t" r="r" b="b"/>
            <a:pathLst>
              <a:path w="2397621" h="1083022">
                <a:moveTo>
                  <a:pt x="2397620" y="1083021"/>
                </a:moveTo>
                <a:lnTo>
                  <a:pt x="0" y="1083021"/>
                </a:lnTo>
                <a:lnTo>
                  <a:pt x="0" y="0"/>
                </a:lnTo>
                <a:lnTo>
                  <a:pt x="2397620" y="0"/>
                </a:lnTo>
                <a:lnTo>
                  <a:pt x="2397620" y="1083021"/>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8" name="TextBox 18"/>
          <p:cNvSpPr txBox="1"/>
          <p:nvPr/>
        </p:nvSpPr>
        <p:spPr>
          <a:xfrm>
            <a:off x="4394231" y="1420354"/>
            <a:ext cx="8448883" cy="1606081"/>
          </a:xfrm>
          <a:prstGeom prst="rect">
            <a:avLst/>
          </a:prstGeom>
        </p:spPr>
        <p:txBody>
          <a:bodyPr wrap="square" lIns="0" tIns="0" rIns="0" bIns="0" rtlCol="0" anchor="t">
            <a:spAutoFit/>
          </a:bodyPr>
          <a:lstStyle/>
          <a:p>
            <a:pPr marL="0" lvl="0" indent="0" algn="ctr">
              <a:lnSpc>
                <a:spcPts val="6681"/>
              </a:lnSpc>
              <a:spcBef>
                <a:spcPct val="0"/>
              </a:spcBef>
            </a:pPr>
            <a:r>
              <a:rPr lang="en-US" sz="3600" dirty="0">
                <a:solidFill>
                  <a:srgbClr val="000000"/>
                </a:solidFill>
                <a:latin typeface="Repo Bold Bold"/>
              </a:rPr>
              <a:t>Proofs of Project Competition Participation</a:t>
            </a:r>
          </a:p>
        </p:txBody>
      </p:sp>
      <p:sp>
        <p:nvSpPr>
          <p:cNvPr id="21" name="Freeform 21"/>
          <p:cNvSpPr/>
          <p:nvPr/>
        </p:nvSpPr>
        <p:spPr>
          <a:xfrm rot="7282648">
            <a:off x="-1792404" y="516566"/>
            <a:ext cx="5115649" cy="2818257"/>
          </a:xfrm>
          <a:custGeom>
            <a:avLst/>
            <a:gdLst/>
            <a:ahLst/>
            <a:cxnLst/>
            <a:rect l="l" t="t" r="r" b="b"/>
            <a:pathLst>
              <a:path w="5115649" h="2818257">
                <a:moveTo>
                  <a:pt x="0" y="0"/>
                </a:moveTo>
                <a:lnTo>
                  <a:pt x="5115649" y="0"/>
                </a:lnTo>
                <a:lnTo>
                  <a:pt x="5115649" y="2818257"/>
                </a:lnTo>
                <a:lnTo>
                  <a:pt x="0" y="281825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2" name="Freeform 22"/>
          <p:cNvSpPr/>
          <p:nvPr/>
        </p:nvSpPr>
        <p:spPr>
          <a:xfrm>
            <a:off x="15895616" y="8945111"/>
            <a:ext cx="2966186" cy="2885291"/>
          </a:xfrm>
          <a:custGeom>
            <a:avLst/>
            <a:gdLst/>
            <a:ahLst/>
            <a:cxnLst/>
            <a:rect l="l" t="t" r="r" b="b"/>
            <a:pathLst>
              <a:path w="2966186" h="2885291">
                <a:moveTo>
                  <a:pt x="0" y="0"/>
                </a:moveTo>
                <a:lnTo>
                  <a:pt x="2966187" y="0"/>
                </a:lnTo>
                <a:lnTo>
                  <a:pt x="2966187" y="2885290"/>
                </a:lnTo>
                <a:lnTo>
                  <a:pt x="0" y="288529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5" name="Freeform 3">
            <a:extLst>
              <a:ext uri="{FF2B5EF4-FFF2-40B4-BE49-F238E27FC236}">
                <a16:creationId xmlns:a16="http://schemas.microsoft.com/office/drawing/2014/main" id="{FA897062-89DC-F372-D1DF-D8478D1E55BD}"/>
              </a:ext>
            </a:extLst>
          </p:cNvPr>
          <p:cNvSpPr/>
          <p:nvPr/>
        </p:nvSpPr>
        <p:spPr>
          <a:xfrm>
            <a:off x="304800" y="7410341"/>
            <a:ext cx="2287421" cy="2686159"/>
          </a:xfrm>
          <a:custGeom>
            <a:avLst/>
            <a:gdLst/>
            <a:ahLst/>
            <a:cxnLst/>
            <a:rect l="l" t="t" r="r" b="b"/>
            <a:pathLst>
              <a:path w="5060685" h="4605223">
                <a:moveTo>
                  <a:pt x="0" y="0"/>
                </a:moveTo>
                <a:lnTo>
                  <a:pt x="5060685" y="0"/>
                </a:lnTo>
                <a:lnTo>
                  <a:pt x="5060685" y="4605223"/>
                </a:lnTo>
                <a:lnTo>
                  <a:pt x="0" y="46052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pic>
        <p:nvPicPr>
          <p:cNvPr id="15" name="Picture 14">
            <a:extLst>
              <a:ext uri="{FF2B5EF4-FFF2-40B4-BE49-F238E27FC236}">
                <a16:creationId xmlns:a16="http://schemas.microsoft.com/office/drawing/2014/main" id="{4DBE2970-BB20-B86B-414C-AB7166EC3CCD}"/>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83029" y="7564363"/>
            <a:ext cx="2378113" cy="2378113"/>
          </a:xfrm>
          <a:prstGeom prst="rect">
            <a:avLst/>
          </a:prstGeom>
        </p:spPr>
      </p:pic>
      <p:grpSp>
        <p:nvGrpSpPr>
          <p:cNvPr id="23" name="Group 4">
            <a:extLst>
              <a:ext uri="{FF2B5EF4-FFF2-40B4-BE49-F238E27FC236}">
                <a16:creationId xmlns:a16="http://schemas.microsoft.com/office/drawing/2014/main" id="{63CE560E-E8C5-3DE7-632C-042BC8187EF8}"/>
              </a:ext>
            </a:extLst>
          </p:cNvPr>
          <p:cNvGrpSpPr/>
          <p:nvPr/>
        </p:nvGrpSpPr>
        <p:grpSpPr>
          <a:xfrm>
            <a:off x="5677640" y="9460756"/>
            <a:ext cx="7194602" cy="635744"/>
            <a:chOff x="0" y="0"/>
            <a:chExt cx="1962273" cy="611733"/>
          </a:xfrm>
        </p:grpSpPr>
        <p:sp>
          <p:nvSpPr>
            <p:cNvPr id="24" name="Freeform 5">
              <a:extLst>
                <a:ext uri="{FF2B5EF4-FFF2-40B4-BE49-F238E27FC236}">
                  <a16:creationId xmlns:a16="http://schemas.microsoft.com/office/drawing/2014/main" id="{910B0A22-A234-2C6A-2B90-2212FBDF2B5F}"/>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cap="rnd">
              <a:solidFill>
                <a:srgbClr val="000000"/>
              </a:solidFill>
              <a:prstDash val="solid"/>
              <a:round/>
            </a:ln>
          </p:spPr>
        </p:sp>
        <p:sp>
          <p:nvSpPr>
            <p:cNvPr id="25" name="TextBox 6">
              <a:extLst>
                <a:ext uri="{FF2B5EF4-FFF2-40B4-BE49-F238E27FC236}">
                  <a16:creationId xmlns:a16="http://schemas.microsoft.com/office/drawing/2014/main" id="{8101FA84-307E-5821-C2D3-32D4FC422215}"/>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6" name="TextBox 17">
            <a:extLst>
              <a:ext uri="{FF2B5EF4-FFF2-40B4-BE49-F238E27FC236}">
                <a16:creationId xmlns:a16="http://schemas.microsoft.com/office/drawing/2014/main" id="{A76E6B7F-4C9B-1B55-04A8-2CA1F6BB412D}"/>
              </a:ext>
            </a:extLst>
          </p:cNvPr>
          <p:cNvSpPr txBox="1"/>
          <p:nvPr/>
        </p:nvSpPr>
        <p:spPr>
          <a:xfrm>
            <a:off x="5334000" y="8949344"/>
            <a:ext cx="7721618" cy="980268"/>
          </a:xfrm>
          <a:prstGeom prst="rect">
            <a:avLst/>
          </a:prstGeom>
        </p:spPr>
        <p:txBody>
          <a:bodyPr wrap="square" lIns="0" tIns="0" rIns="0" bIns="0" rtlCol="0" anchor="t">
            <a:spAutoFit/>
          </a:bodyPr>
          <a:lstStyle/>
          <a:p>
            <a:pPr marL="0" lvl="0" indent="0" algn="ctr">
              <a:lnSpc>
                <a:spcPts val="9631"/>
              </a:lnSpc>
              <a:spcBef>
                <a:spcPct val="0"/>
              </a:spcBef>
            </a:pPr>
            <a:r>
              <a:rPr lang="en-US" sz="2000" dirty="0">
                <a:solidFill>
                  <a:srgbClr val="000000"/>
                </a:solidFill>
                <a:latin typeface="Repo Bold Bold"/>
              </a:rPr>
              <a:t>Department of AIML Engineering, LoGMIEER, Nashik </a:t>
            </a:r>
          </a:p>
        </p:txBody>
      </p:sp>
      <p:sp>
        <p:nvSpPr>
          <p:cNvPr id="9" name="TextBox 8">
            <a:extLst>
              <a:ext uri="{FF2B5EF4-FFF2-40B4-BE49-F238E27FC236}">
                <a16:creationId xmlns:a16="http://schemas.microsoft.com/office/drawing/2014/main" id="{0D487C23-9448-FC4A-0C13-32555F03EB0D}"/>
              </a:ext>
            </a:extLst>
          </p:cNvPr>
          <p:cNvSpPr txBox="1"/>
          <p:nvPr/>
        </p:nvSpPr>
        <p:spPr>
          <a:xfrm>
            <a:off x="11430000" y="4145670"/>
            <a:ext cx="6000960" cy="1477328"/>
          </a:xfrm>
          <a:prstGeom prst="rect">
            <a:avLst/>
          </a:prstGeom>
          <a:noFill/>
        </p:spPr>
        <p:txBody>
          <a:bodyPr wrap="square" rtlCol="0">
            <a:spAutoFit/>
          </a:bodyPr>
          <a:lstStyle/>
          <a:p>
            <a:r>
              <a:rPr lang="en-IN" dirty="0">
                <a:latin typeface="DM Sans Bold" charset="0"/>
                <a:hlinkClick r:id="rId18"/>
              </a:rPr>
              <a:t>https://www.researchgate.net/publication/374749734_CyberSecureHub_Integrating_Cyber_Security_Tools</a:t>
            </a:r>
            <a:endParaRPr lang="en-IN" dirty="0">
              <a:latin typeface="DM Sans Bold" charset="0"/>
            </a:endParaRPr>
          </a:p>
          <a:p>
            <a:endParaRPr lang="en-IN" dirty="0">
              <a:latin typeface="DM Sans Bold" charset="0"/>
            </a:endParaRPr>
          </a:p>
          <a:p>
            <a:r>
              <a:rPr lang="en-IN" dirty="0">
                <a:latin typeface="DM Sans Bold" charset="0"/>
              </a:rPr>
              <a:t>https://ijarsct.co.in/Paper13144.pdf</a:t>
            </a:r>
          </a:p>
        </p:txBody>
      </p:sp>
      <p:pic>
        <p:nvPicPr>
          <p:cNvPr id="13" name="Picture 12">
            <a:extLst>
              <a:ext uri="{FF2B5EF4-FFF2-40B4-BE49-F238E27FC236}">
                <a16:creationId xmlns:a16="http://schemas.microsoft.com/office/drawing/2014/main" id="{43270314-64F8-2D8E-4647-E65CA9E99C9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876550" y="4362450"/>
            <a:ext cx="6572250" cy="3295650"/>
          </a:xfrm>
          <a:prstGeom prst="rect">
            <a:avLst/>
          </a:prstGeom>
        </p:spPr>
      </p:pic>
    </p:spTree>
    <p:extLst>
      <p:ext uri="{BB962C8B-B14F-4D97-AF65-F5344CB8AC3E}">
        <p14:creationId xmlns:p14="http://schemas.microsoft.com/office/powerpoint/2010/main" val="23211165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3720861" y="2197447"/>
            <a:ext cx="10896012" cy="6728287"/>
          </a:xfrm>
          <a:custGeom>
            <a:avLst/>
            <a:gdLst/>
            <a:ahLst/>
            <a:cxnLst/>
            <a:rect l="l" t="t" r="r" b="b"/>
            <a:pathLst>
              <a:path w="10896012" h="6728287">
                <a:moveTo>
                  <a:pt x="0" y="0"/>
                </a:moveTo>
                <a:lnTo>
                  <a:pt x="10896012" y="0"/>
                </a:lnTo>
                <a:lnTo>
                  <a:pt x="10896012" y="6728287"/>
                </a:lnTo>
                <a:lnTo>
                  <a:pt x="0" y="67282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4160180" y="3377760"/>
            <a:ext cx="9952531" cy="2481861"/>
          </a:xfrm>
          <a:prstGeom prst="rect">
            <a:avLst/>
          </a:prstGeom>
        </p:spPr>
        <p:txBody>
          <a:bodyPr lIns="0" tIns="0" rIns="0" bIns="0" rtlCol="0" anchor="t">
            <a:spAutoFit/>
          </a:bodyPr>
          <a:lstStyle/>
          <a:p>
            <a:pPr marL="0" lvl="0" indent="0" algn="ctr">
              <a:lnSpc>
                <a:spcPts val="20152"/>
              </a:lnSpc>
              <a:spcBef>
                <a:spcPct val="0"/>
              </a:spcBef>
            </a:pPr>
            <a:r>
              <a:rPr lang="en-US" sz="14394">
                <a:solidFill>
                  <a:srgbClr val="000000"/>
                </a:solidFill>
                <a:latin typeface="Repo Bold Bold"/>
              </a:rPr>
              <a:t>Thank you</a:t>
            </a:r>
          </a:p>
        </p:txBody>
      </p:sp>
      <p:grpSp>
        <p:nvGrpSpPr>
          <p:cNvPr id="5" name="Group 5"/>
          <p:cNvGrpSpPr/>
          <p:nvPr/>
        </p:nvGrpSpPr>
        <p:grpSpPr>
          <a:xfrm>
            <a:off x="6334898" y="6304487"/>
            <a:ext cx="5601010" cy="1143246"/>
            <a:chOff x="0" y="0"/>
            <a:chExt cx="2550324" cy="520558"/>
          </a:xfrm>
        </p:grpSpPr>
        <p:sp>
          <p:nvSpPr>
            <p:cNvPr id="6" name="Freeform 6"/>
            <p:cNvSpPr/>
            <p:nvPr/>
          </p:nvSpPr>
          <p:spPr>
            <a:xfrm>
              <a:off x="0" y="0"/>
              <a:ext cx="2550324" cy="520558"/>
            </a:xfrm>
            <a:custGeom>
              <a:avLst/>
              <a:gdLst/>
              <a:ahLst/>
              <a:cxnLst/>
              <a:rect l="l" t="t" r="r" b="b"/>
              <a:pathLst>
                <a:path w="2550324" h="520558">
                  <a:moveTo>
                    <a:pt x="46996" y="0"/>
                  </a:moveTo>
                  <a:lnTo>
                    <a:pt x="2503328" y="0"/>
                  </a:lnTo>
                  <a:cubicBezTo>
                    <a:pt x="2515792" y="0"/>
                    <a:pt x="2527746" y="4951"/>
                    <a:pt x="2536559" y="13765"/>
                  </a:cubicBezTo>
                  <a:cubicBezTo>
                    <a:pt x="2545373" y="22578"/>
                    <a:pt x="2550324" y="34532"/>
                    <a:pt x="2550324" y="46996"/>
                  </a:cubicBezTo>
                  <a:lnTo>
                    <a:pt x="2550324" y="473562"/>
                  </a:lnTo>
                  <a:cubicBezTo>
                    <a:pt x="2550324" y="499517"/>
                    <a:pt x="2529283" y="520558"/>
                    <a:pt x="2503328" y="520558"/>
                  </a:cubicBezTo>
                  <a:lnTo>
                    <a:pt x="46996" y="520558"/>
                  </a:lnTo>
                  <a:cubicBezTo>
                    <a:pt x="21041" y="520558"/>
                    <a:pt x="0" y="499517"/>
                    <a:pt x="0" y="473562"/>
                  </a:cubicBezTo>
                  <a:lnTo>
                    <a:pt x="0" y="46996"/>
                  </a:lnTo>
                  <a:cubicBezTo>
                    <a:pt x="0" y="21041"/>
                    <a:pt x="21041" y="0"/>
                    <a:pt x="46996" y="0"/>
                  </a:cubicBezTo>
                  <a:close/>
                </a:path>
              </a:pathLst>
            </a:custGeom>
            <a:solidFill>
              <a:srgbClr val="FFFEF7"/>
            </a:solidFill>
            <a:ln w="47625" cap="rnd">
              <a:solidFill>
                <a:srgbClr val="000000"/>
              </a:solidFill>
              <a:prstDash val="solid"/>
              <a:round/>
            </a:ln>
          </p:spPr>
        </p:sp>
        <p:sp>
          <p:nvSpPr>
            <p:cNvPr id="7" name="TextBox 7"/>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8" name="TextBox 8"/>
          <p:cNvSpPr txBox="1"/>
          <p:nvPr/>
        </p:nvSpPr>
        <p:spPr>
          <a:xfrm>
            <a:off x="6491336" y="6564849"/>
            <a:ext cx="5308725" cy="522644"/>
          </a:xfrm>
          <a:prstGeom prst="rect">
            <a:avLst/>
          </a:prstGeom>
        </p:spPr>
        <p:txBody>
          <a:bodyPr lIns="0" tIns="0" rIns="0" bIns="0" rtlCol="0" anchor="t">
            <a:spAutoFit/>
          </a:bodyPr>
          <a:lstStyle/>
          <a:p>
            <a:pPr marL="0" lvl="0" indent="0" algn="ctr">
              <a:lnSpc>
                <a:spcPts val="4507"/>
              </a:lnSpc>
              <a:spcBef>
                <a:spcPct val="0"/>
              </a:spcBef>
            </a:pPr>
            <a:r>
              <a:rPr lang="en-US" sz="3219" u="none" strike="noStrike" dirty="0">
                <a:solidFill>
                  <a:srgbClr val="000000"/>
                </a:solidFill>
                <a:latin typeface="Repo Bold"/>
              </a:rPr>
              <a:t>www.</a:t>
            </a:r>
            <a:r>
              <a:rPr lang="en-US" sz="3219" dirty="0">
                <a:solidFill>
                  <a:srgbClr val="000000"/>
                </a:solidFill>
                <a:latin typeface="Repo Bold"/>
              </a:rPr>
              <a:t>CyberSecureHub</a:t>
            </a:r>
            <a:r>
              <a:rPr lang="en-US" sz="3219" u="none" strike="noStrike" dirty="0">
                <a:solidFill>
                  <a:srgbClr val="000000"/>
                </a:solidFill>
                <a:latin typeface="Repo Bold"/>
              </a:rPr>
              <a:t>.com</a:t>
            </a:r>
          </a:p>
        </p:txBody>
      </p:sp>
      <p:sp>
        <p:nvSpPr>
          <p:cNvPr id="9" name="Freeform 9"/>
          <p:cNvSpPr/>
          <p:nvPr/>
        </p:nvSpPr>
        <p:spPr>
          <a:xfrm rot="-1244255">
            <a:off x="11556345" y="6951725"/>
            <a:ext cx="759126" cy="992015"/>
          </a:xfrm>
          <a:custGeom>
            <a:avLst/>
            <a:gdLst/>
            <a:ahLst/>
            <a:cxnLst/>
            <a:rect l="l" t="t" r="r" b="b"/>
            <a:pathLst>
              <a:path w="1064640" h="1758415">
                <a:moveTo>
                  <a:pt x="0" y="0"/>
                </a:moveTo>
                <a:lnTo>
                  <a:pt x="1064640" y="0"/>
                </a:lnTo>
                <a:lnTo>
                  <a:pt x="1064640" y="1758415"/>
                </a:lnTo>
                <a:lnTo>
                  <a:pt x="0" y="17584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dirty="0"/>
          </a:p>
        </p:txBody>
      </p:sp>
      <p:sp>
        <p:nvSpPr>
          <p:cNvPr id="10" name="Freeform 10"/>
          <p:cNvSpPr/>
          <p:nvPr/>
        </p:nvSpPr>
        <p:spPr>
          <a:xfrm>
            <a:off x="14727055" y="5729877"/>
            <a:ext cx="4609198" cy="6434160"/>
          </a:xfrm>
          <a:custGeom>
            <a:avLst/>
            <a:gdLst/>
            <a:ahLst/>
            <a:cxnLst/>
            <a:rect l="l" t="t" r="r" b="b"/>
            <a:pathLst>
              <a:path w="4609198" h="6434160">
                <a:moveTo>
                  <a:pt x="0" y="0"/>
                </a:moveTo>
                <a:lnTo>
                  <a:pt x="4609198" y="0"/>
                </a:lnTo>
                <a:lnTo>
                  <a:pt x="4609198" y="6434160"/>
                </a:lnTo>
                <a:lnTo>
                  <a:pt x="0" y="643416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rot="-1757656">
            <a:off x="-2268026" y="-422948"/>
            <a:ext cx="8967709" cy="2903296"/>
          </a:xfrm>
          <a:custGeom>
            <a:avLst/>
            <a:gdLst/>
            <a:ahLst/>
            <a:cxnLst/>
            <a:rect l="l" t="t" r="r" b="b"/>
            <a:pathLst>
              <a:path w="8967709" h="2903296">
                <a:moveTo>
                  <a:pt x="0" y="0"/>
                </a:moveTo>
                <a:lnTo>
                  <a:pt x="8967709" y="0"/>
                </a:lnTo>
                <a:lnTo>
                  <a:pt x="8967709" y="2903296"/>
                </a:lnTo>
                <a:lnTo>
                  <a:pt x="0" y="290329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Freeform 3">
            <a:extLst>
              <a:ext uri="{FF2B5EF4-FFF2-40B4-BE49-F238E27FC236}">
                <a16:creationId xmlns:a16="http://schemas.microsoft.com/office/drawing/2014/main" id="{16978A02-25F4-0BD3-160E-178354D856BB}"/>
              </a:ext>
            </a:extLst>
          </p:cNvPr>
          <p:cNvSpPr/>
          <p:nvPr/>
        </p:nvSpPr>
        <p:spPr>
          <a:xfrm>
            <a:off x="304800" y="7410341"/>
            <a:ext cx="2287421" cy="2686159"/>
          </a:xfrm>
          <a:custGeom>
            <a:avLst/>
            <a:gdLst/>
            <a:ahLst/>
            <a:cxnLst/>
            <a:rect l="l" t="t" r="r" b="b"/>
            <a:pathLst>
              <a:path w="5060685" h="4605223">
                <a:moveTo>
                  <a:pt x="0" y="0"/>
                </a:moveTo>
                <a:lnTo>
                  <a:pt x="5060685" y="0"/>
                </a:lnTo>
                <a:lnTo>
                  <a:pt x="5060685" y="4605223"/>
                </a:lnTo>
                <a:lnTo>
                  <a:pt x="0" y="460522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dirty="0"/>
          </a:p>
        </p:txBody>
      </p:sp>
      <p:pic>
        <p:nvPicPr>
          <p:cNvPr id="15" name="Picture 14">
            <a:extLst>
              <a:ext uri="{FF2B5EF4-FFF2-40B4-BE49-F238E27FC236}">
                <a16:creationId xmlns:a16="http://schemas.microsoft.com/office/drawing/2014/main" id="{2822065D-012A-EDFE-E736-5BBB701A156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83029" y="7564363"/>
            <a:ext cx="2378113" cy="2378113"/>
          </a:xfrm>
          <a:prstGeom prst="rect">
            <a:avLst/>
          </a:prstGeom>
        </p:spPr>
      </p:pic>
      <p:grpSp>
        <p:nvGrpSpPr>
          <p:cNvPr id="16" name="Group 4">
            <a:extLst>
              <a:ext uri="{FF2B5EF4-FFF2-40B4-BE49-F238E27FC236}">
                <a16:creationId xmlns:a16="http://schemas.microsoft.com/office/drawing/2014/main" id="{EB096A3C-B2CE-3651-1083-64A275CA8FA6}"/>
              </a:ext>
            </a:extLst>
          </p:cNvPr>
          <p:cNvGrpSpPr/>
          <p:nvPr/>
        </p:nvGrpSpPr>
        <p:grpSpPr>
          <a:xfrm>
            <a:off x="5677640" y="9460756"/>
            <a:ext cx="7194602" cy="635744"/>
            <a:chOff x="0" y="0"/>
            <a:chExt cx="1962273" cy="611733"/>
          </a:xfrm>
        </p:grpSpPr>
        <p:sp>
          <p:nvSpPr>
            <p:cNvPr id="17" name="Freeform 5">
              <a:extLst>
                <a:ext uri="{FF2B5EF4-FFF2-40B4-BE49-F238E27FC236}">
                  <a16:creationId xmlns:a16="http://schemas.microsoft.com/office/drawing/2014/main" id="{0FAFF024-162F-9293-CF10-C1A5A74780D1}"/>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cap="rnd">
              <a:solidFill>
                <a:srgbClr val="000000"/>
              </a:solidFill>
              <a:prstDash val="solid"/>
              <a:round/>
            </a:ln>
          </p:spPr>
        </p:sp>
        <p:sp>
          <p:nvSpPr>
            <p:cNvPr id="18" name="TextBox 6">
              <a:extLst>
                <a:ext uri="{FF2B5EF4-FFF2-40B4-BE49-F238E27FC236}">
                  <a16:creationId xmlns:a16="http://schemas.microsoft.com/office/drawing/2014/main" id="{884BC491-5C69-DE54-80D2-F507F71C97B6}"/>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19" name="TextBox 17">
            <a:extLst>
              <a:ext uri="{FF2B5EF4-FFF2-40B4-BE49-F238E27FC236}">
                <a16:creationId xmlns:a16="http://schemas.microsoft.com/office/drawing/2014/main" id="{4CA49C4A-AC79-EBB1-FAAD-265176E74A05}"/>
              </a:ext>
            </a:extLst>
          </p:cNvPr>
          <p:cNvSpPr txBox="1"/>
          <p:nvPr/>
        </p:nvSpPr>
        <p:spPr>
          <a:xfrm>
            <a:off x="5334000" y="8949344"/>
            <a:ext cx="7721618" cy="980268"/>
          </a:xfrm>
          <a:prstGeom prst="rect">
            <a:avLst/>
          </a:prstGeom>
        </p:spPr>
        <p:txBody>
          <a:bodyPr wrap="square" lIns="0" tIns="0" rIns="0" bIns="0" rtlCol="0" anchor="t">
            <a:spAutoFit/>
          </a:bodyPr>
          <a:lstStyle/>
          <a:p>
            <a:pPr marL="0" lvl="0" indent="0" algn="ctr">
              <a:lnSpc>
                <a:spcPts val="9631"/>
              </a:lnSpc>
              <a:spcBef>
                <a:spcPct val="0"/>
              </a:spcBef>
            </a:pPr>
            <a:r>
              <a:rPr lang="en-US" sz="2000" dirty="0">
                <a:solidFill>
                  <a:srgbClr val="000000"/>
                </a:solidFill>
                <a:latin typeface="Repo Bold Bold"/>
              </a:rPr>
              <a:t>Department of AIML Engineering, LoGMIEER, Nashik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8100000">
            <a:off x="-2183004" y="-116698"/>
            <a:ext cx="7820097" cy="4308162"/>
          </a:xfrm>
          <a:custGeom>
            <a:avLst/>
            <a:gdLst/>
            <a:ahLst/>
            <a:cxnLst/>
            <a:rect l="l" t="t" r="r" b="b"/>
            <a:pathLst>
              <a:path w="7820097" h="4308162">
                <a:moveTo>
                  <a:pt x="0" y="0"/>
                </a:moveTo>
                <a:lnTo>
                  <a:pt x="7820096" y="0"/>
                </a:lnTo>
                <a:lnTo>
                  <a:pt x="7820096" y="4308162"/>
                </a:lnTo>
                <a:lnTo>
                  <a:pt x="0" y="43081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5852973" y="1028700"/>
            <a:ext cx="11624773" cy="8229600"/>
            <a:chOff x="0" y="0"/>
            <a:chExt cx="5293141" cy="3747207"/>
          </a:xfrm>
        </p:grpSpPr>
        <p:sp>
          <p:nvSpPr>
            <p:cNvPr id="5" name="Freeform 5"/>
            <p:cNvSpPr/>
            <p:nvPr/>
          </p:nvSpPr>
          <p:spPr>
            <a:xfrm>
              <a:off x="0" y="0"/>
              <a:ext cx="5293141" cy="3747207"/>
            </a:xfrm>
            <a:custGeom>
              <a:avLst/>
              <a:gdLst/>
              <a:ahLst/>
              <a:cxnLst/>
              <a:rect l="l" t="t" r="r" b="b"/>
              <a:pathLst>
                <a:path w="5293141" h="3747207">
                  <a:moveTo>
                    <a:pt x="22643" y="0"/>
                  </a:moveTo>
                  <a:lnTo>
                    <a:pt x="5270498" y="0"/>
                  </a:lnTo>
                  <a:cubicBezTo>
                    <a:pt x="5283004" y="0"/>
                    <a:pt x="5293141" y="10138"/>
                    <a:pt x="5293141" y="22643"/>
                  </a:cubicBezTo>
                  <a:lnTo>
                    <a:pt x="5293141" y="3724564"/>
                  </a:lnTo>
                  <a:cubicBezTo>
                    <a:pt x="5293141" y="3737070"/>
                    <a:pt x="5283004" y="3747207"/>
                    <a:pt x="5270498" y="3747207"/>
                  </a:cubicBezTo>
                  <a:lnTo>
                    <a:pt x="22643" y="3747207"/>
                  </a:lnTo>
                  <a:cubicBezTo>
                    <a:pt x="10138" y="3747207"/>
                    <a:pt x="0" y="3737070"/>
                    <a:pt x="0" y="3724564"/>
                  </a:cubicBezTo>
                  <a:lnTo>
                    <a:pt x="0" y="22643"/>
                  </a:lnTo>
                  <a:cubicBezTo>
                    <a:pt x="0" y="10138"/>
                    <a:pt x="10138" y="0"/>
                    <a:pt x="22643" y="0"/>
                  </a:cubicBezTo>
                  <a:close/>
                </a:path>
              </a:pathLst>
            </a:custGeom>
            <a:solidFill>
              <a:srgbClr val="FFFEF7"/>
            </a:solidFill>
            <a:ln w="47625" cap="rnd">
              <a:solidFill>
                <a:srgbClr val="000000"/>
              </a:solidFill>
              <a:prstDash val="solid"/>
              <a:round/>
            </a:ln>
          </p:spPr>
        </p:sp>
        <p:sp>
          <p:nvSpPr>
            <p:cNvPr id="6" name="TextBox 6"/>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grpSp>
        <p:nvGrpSpPr>
          <p:cNvPr id="7" name="Group 7"/>
          <p:cNvGrpSpPr/>
          <p:nvPr/>
        </p:nvGrpSpPr>
        <p:grpSpPr>
          <a:xfrm>
            <a:off x="1247643" y="2037383"/>
            <a:ext cx="5456124" cy="1700931"/>
            <a:chOff x="0" y="0"/>
            <a:chExt cx="1962273" cy="611733"/>
          </a:xfrm>
        </p:grpSpPr>
        <p:sp>
          <p:nvSpPr>
            <p:cNvPr id="8" name="Freeform 8"/>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cap="rnd">
              <a:solidFill>
                <a:srgbClr val="000000"/>
              </a:solidFill>
              <a:prstDash val="solid"/>
              <a:round/>
            </a:ln>
          </p:spPr>
        </p:sp>
        <p:sp>
          <p:nvSpPr>
            <p:cNvPr id="9" name="TextBox 9"/>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10" name="Freeform 10"/>
          <p:cNvSpPr/>
          <p:nvPr/>
        </p:nvSpPr>
        <p:spPr>
          <a:xfrm>
            <a:off x="987585" y="4316623"/>
            <a:ext cx="6035818" cy="2463016"/>
          </a:xfrm>
          <a:custGeom>
            <a:avLst/>
            <a:gdLst/>
            <a:ahLst/>
            <a:cxnLst/>
            <a:rect l="l" t="t" r="r" b="b"/>
            <a:pathLst>
              <a:path w="6035818" h="3727118">
                <a:moveTo>
                  <a:pt x="0" y="0"/>
                </a:moveTo>
                <a:lnTo>
                  <a:pt x="6035818" y="0"/>
                </a:lnTo>
                <a:lnTo>
                  <a:pt x="6035818" y="3727118"/>
                </a:lnTo>
                <a:lnTo>
                  <a:pt x="0" y="37271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1"/>
          <p:cNvSpPr txBox="1"/>
          <p:nvPr/>
        </p:nvSpPr>
        <p:spPr>
          <a:xfrm>
            <a:off x="1409722" y="5491726"/>
            <a:ext cx="5122486" cy="454804"/>
          </a:xfrm>
          <a:prstGeom prst="rect">
            <a:avLst/>
          </a:prstGeom>
        </p:spPr>
        <p:txBody>
          <a:bodyPr wrap="square" lIns="0" tIns="0" rIns="0" bIns="0" rtlCol="0" anchor="t">
            <a:spAutoFit/>
          </a:bodyPr>
          <a:lstStyle/>
          <a:p>
            <a:pPr marL="226830" lvl="1">
              <a:lnSpc>
                <a:spcPts val="2941"/>
              </a:lnSpc>
            </a:pPr>
            <a:r>
              <a:rPr lang="en-US" sz="4800" u="none" strike="noStrike" dirty="0">
                <a:solidFill>
                  <a:srgbClr val="000000"/>
                </a:solidFill>
                <a:latin typeface="DM Sans Bold" charset="0"/>
              </a:rPr>
              <a:t>Prof.M.D.Karad</a:t>
            </a:r>
          </a:p>
        </p:txBody>
      </p:sp>
      <p:sp>
        <p:nvSpPr>
          <p:cNvPr id="12" name="TextBox 12"/>
          <p:cNvSpPr txBox="1"/>
          <p:nvPr/>
        </p:nvSpPr>
        <p:spPr>
          <a:xfrm>
            <a:off x="726783" y="2225689"/>
            <a:ext cx="6488364" cy="1050352"/>
          </a:xfrm>
          <a:prstGeom prst="rect">
            <a:avLst/>
          </a:prstGeom>
        </p:spPr>
        <p:txBody>
          <a:bodyPr wrap="square" lIns="0" tIns="0" rIns="0" bIns="0" rtlCol="0" anchor="t">
            <a:spAutoFit/>
          </a:bodyPr>
          <a:lstStyle/>
          <a:p>
            <a:pPr marL="0" lvl="0" indent="0" algn="ctr">
              <a:lnSpc>
                <a:spcPts val="9468"/>
              </a:lnSpc>
              <a:spcBef>
                <a:spcPct val="0"/>
              </a:spcBef>
            </a:pPr>
            <a:r>
              <a:rPr lang="en-US" sz="4800" dirty="0">
                <a:solidFill>
                  <a:srgbClr val="000000"/>
                </a:solidFill>
                <a:latin typeface="Repo Bold Bold"/>
              </a:rPr>
              <a:t>Under Guidance</a:t>
            </a:r>
          </a:p>
        </p:txBody>
      </p:sp>
      <p:sp>
        <p:nvSpPr>
          <p:cNvPr id="13" name="Freeform 13"/>
          <p:cNvSpPr/>
          <p:nvPr/>
        </p:nvSpPr>
        <p:spPr>
          <a:xfrm>
            <a:off x="15870058" y="1413269"/>
            <a:ext cx="912582" cy="228145"/>
          </a:xfrm>
          <a:custGeom>
            <a:avLst/>
            <a:gdLst/>
            <a:ahLst/>
            <a:cxnLst/>
            <a:rect l="l" t="t" r="r" b="b"/>
            <a:pathLst>
              <a:path w="912582" h="228145">
                <a:moveTo>
                  <a:pt x="0" y="0"/>
                </a:moveTo>
                <a:lnTo>
                  <a:pt x="912582" y="0"/>
                </a:lnTo>
                <a:lnTo>
                  <a:pt x="912582" y="228146"/>
                </a:lnTo>
                <a:lnTo>
                  <a:pt x="0" y="2281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4" name="Group 14"/>
          <p:cNvGrpSpPr>
            <a:grpSpLocks noChangeAspect="1"/>
          </p:cNvGrpSpPr>
          <p:nvPr/>
        </p:nvGrpSpPr>
        <p:grpSpPr>
          <a:xfrm>
            <a:off x="7460863" y="2717753"/>
            <a:ext cx="2048183" cy="1954914"/>
            <a:chOff x="-366471" y="-11891"/>
            <a:chExt cx="15572971" cy="14863810"/>
          </a:xfrm>
        </p:grpSpPr>
        <p:sp>
          <p:nvSpPr>
            <p:cNvPr id="15" name="Freeform 15"/>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000000"/>
            </a:solidFill>
          </p:spPr>
        </p:sp>
        <p:sp>
          <p:nvSpPr>
            <p:cNvPr id="16" name="Freeform 16"/>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EF7"/>
            </a:solidFill>
          </p:spPr>
        </p:sp>
        <p:sp>
          <p:nvSpPr>
            <p:cNvPr id="17" name="Freeform 17"/>
            <p:cNvSpPr/>
            <p:nvPr/>
          </p:nvSpPr>
          <p:spPr>
            <a:xfrm>
              <a:off x="223295" y="551026"/>
              <a:ext cx="14393431" cy="13737977"/>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9">
                <a:extLst>
                  <a:ext uri="{28A0092B-C50C-407E-A947-70E740481C1C}">
                    <a14:useLocalDpi xmlns:a14="http://schemas.microsoft.com/office/drawing/2010/main" val="0"/>
                  </a:ext>
                </a:extLst>
              </a:blip>
              <a:stretch>
                <a:fillRect/>
              </a:stretch>
            </a:blipFill>
          </p:spPr>
          <p:txBody>
            <a:bodyPr/>
            <a:lstStyle/>
            <a:p>
              <a:endParaRPr lang="en-IN" dirty="0"/>
            </a:p>
          </p:txBody>
        </p:sp>
      </p:grpSp>
      <p:sp>
        <p:nvSpPr>
          <p:cNvPr id="30" name="TextBox 30"/>
          <p:cNvSpPr txBox="1"/>
          <p:nvPr/>
        </p:nvSpPr>
        <p:spPr>
          <a:xfrm>
            <a:off x="9698581" y="3431235"/>
            <a:ext cx="2707990" cy="475515"/>
          </a:xfrm>
          <a:prstGeom prst="rect">
            <a:avLst/>
          </a:prstGeom>
        </p:spPr>
        <p:txBody>
          <a:bodyPr lIns="0" tIns="0" rIns="0" bIns="0" rtlCol="0" anchor="t">
            <a:spAutoFit/>
          </a:bodyPr>
          <a:lstStyle/>
          <a:p>
            <a:pPr marL="0" lvl="0" indent="0">
              <a:lnSpc>
                <a:spcPts val="1878"/>
              </a:lnSpc>
              <a:spcBef>
                <a:spcPct val="0"/>
              </a:spcBef>
            </a:pPr>
            <a:r>
              <a:rPr lang="en-US" sz="1341" u="none" strike="noStrike" spc="-13" dirty="0">
                <a:solidFill>
                  <a:srgbClr val="000000"/>
                </a:solidFill>
                <a:latin typeface="DM Sans Italics"/>
              </a:rPr>
              <a:t>Seat No. – B190933419</a:t>
            </a:r>
          </a:p>
          <a:p>
            <a:pPr marL="0" lvl="0" indent="0">
              <a:lnSpc>
                <a:spcPts val="1878"/>
              </a:lnSpc>
              <a:spcBef>
                <a:spcPct val="0"/>
              </a:spcBef>
            </a:pPr>
            <a:r>
              <a:rPr lang="en-US" sz="1341" spc="-13" dirty="0">
                <a:solidFill>
                  <a:srgbClr val="000000"/>
                </a:solidFill>
                <a:latin typeface="DM Sans Italics"/>
              </a:rPr>
              <a:t>Group No. - 06 </a:t>
            </a:r>
            <a:endParaRPr lang="en-US" sz="1341" u="none" strike="noStrike" spc="-13" dirty="0">
              <a:solidFill>
                <a:srgbClr val="000000"/>
              </a:solidFill>
              <a:latin typeface="DM Sans Italics"/>
            </a:endParaRPr>
          </a:p>
        </p:txBody>
      </p:sp>
      <p:sp>
        <p:nvSpPr>
          <p:cNvPr id="31" name="TextBox 31"/>
          <p:cNvSpPr txBox="1"/>
          <p:nvPr/>
        </p:nvSpPr>
        <p:spPr>
          <a:xfrm>
            <a:off x="9698581" y="2988754"/>
            <a:ext cx="2025224" cy="281616"/>
          </a:xfrm>
          <a:prstGeom prst="rect">
            <a:avLst/>
          </a:prstGeom>
        </p:spPr>
        <p:txBody>
          <a:bodyPr wrap="square" lIns="0" tIns="0" rIns="0" bIns="0" rtlCol="0" anchor="t">
            <a:spAutoFit/>
          </a:bodyPr>
          <a:lstStyle/>
          <a:p>
            <a:pPr>
              <a:lnSpc>
                <a:spcPts val="2309"/>
              </a:lnSpc>
              <a:spcBef>
                <a:spcPct val="0"/>
              </a:spcBef>
            </a:pPr>
            <a:r>
              <a:rPr lang="en-US" sz="1649" dirty="0">
                <a:solidFill>
                  <a:srgbClr val="000000"/>
                </a:solidFill>
                <a:latin typeface="DM Sans Bold"/>
              </a:rPr>
              <a:t>Harsh Pardeshi</a:t>
            </a:r>
          </a:p>
        </p:txBody>
      </p:sp>
      <p:sp>
        <p:nvSpPr>
          <p:cNvPr id="38" name="Freeform 38"/>
          <p:cNvSpPr/>
          <p:nvPr/>
        </p:nvSpPr>
        <p:spPr>
          <a:xfrm rot="18455099">
            <a:off x="13474182" y="7693052"/>
            <a:ext cx="5175201" cy="3559366"/>
          </a:xfrm>
          <a:custGeom>
            <a:avLst/>
            <a:gdLst/>
            <a:ahLst/>
            <a:cxnLst/>
            <a:rect l="l" t="t" r="r" b="b"/>
            <a:pathLst>
              <a:path w="3896408" h="2146567">
                <a:moveTo>
                  <a:pt x="0" y="0"/>
                </a:moveTo>
                <a:lnTo>
                  <a:pt x="3896408" y="0"/>
                </a:lnTo>
                <a:lnTo>
                  <a:pt x="3896408" y="2146567"/>
                </a:lnTo>
                <a:lnTo>
                  <a:pt x="0" y="214656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dirty="0"/>
          </a:p>
        </p:txBody>
      </p:sp>
      <p:grpSp>
        <p:nvGrpSpPr>
          <p:cNvPr id="86" name="Group 14">
            <a:extLst>
              <a:ext uri="{FF2B5EF4-FFF2-40B4-BE49-F238E27FC236}">
                <a16:creationId xmlns:a16="http://schemas.microsoft.com/office/drawing/2014/main" id="{6716B82F-D36B-C6E4-EB47-A50CF295C001}"/>
              </a:ext>
            </a:extLst>
          </p:cNvPr>
          <p:cNvGrpSpPr>
            <a:grpSpLocks noChangeAspect="1"/>
          </p:cNvGrpSpPr>
          <p:nvPr/>
        </p:nvGrpSpPr>
        <p:grpSpPr>
          <a:xfrm>
            <a:off x="12210624" y="2670114"/>
            <a:ext cx="2048183" cy="1954914"/>
            <a:chOff x="-366471" y="-11891"/>
            <a:chExt cx="15572971" cy="14863810"/>
          </a:xfrm>
        </p:grpSpPr>
        <p:sp>
          <p:nvSpPr>
            <p:cNvPr id="87" name="Freeform 15">
              <a:extLst>
                <a:ext uri="{FF2B5EF4-FFF2-40B4-BE49-F238E27FC236}">
                  <a16:creationId xmlns:a16="http://schemas.microsoft.com/office/drawing/2014/main" id="{34DF7034-7BA6-0474-6B7B-84874DD64FAD}"/>
                </a:ext>
              </a:extLst>
            </p:cNvPr>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000000"/>
            </a:solidFill>
          </p:spPr>
        </p:sp>
        <p:sp>
          <p:nvSpPr>
            <p:cNvPr id="88" name="Freeform 16">
              <a:extLst>
                <a:ext uri="{FF2B5EF4-FFF2-40B4-BE49-F238E27FC236}">
                  <a16:creationId xmlns:a16="http://schemas.microsoft.com/office/drawing/2014/main" id="{F7EF703C-7E44-CAA6-45BD-BE55F1230C90}"/>
                </a:ext>
              </a:extLst>
            </p:cNvPr>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EF7"/>
            </a:solidFill>
          </p:spPr>
        </p:sp>
        <p:sp>
          <p:nvSpPr>
            <p:cNvPr id="89" name="Freeform 17">
              <a:extLst>
                <a:ext uri="{FF2B5EF4-FFF2-40B4-BE49-F238E27FC236}">
                  <a16:creationId xmlns:a16="http://schemas.microsoft.com/office/drawing/2014/main" id="{3869B7D8-0D68-0ED9-5907-C6A293DBC009}"/>
                </a:ext>
              </a:extLst>
            </p:cNvPr>
            <p:cNvSpPr/>
            <p:nvPr/>
          </p:nvSpPr>
          <p:spPr>
            <a:xfrm>
              <a:off x="223295" y="551026"/>
              <a:ext cx="14393431" cy="13737977"/>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2">
                <a:extLst>
                  <a:ext uri="{28A0092B-C50C-407E-A947-70E740481C1C}">
                    <a14:useLocalDpi xmlns:a14="http://schemas.microsoft.com/office/drawing/2010/main" val="0"/>
                  </a:ext>
                </a:extLst>
              </a:blip>
              <a:stretch>
                <a:fillRect/>
              </a:stretch>
            </a:blipFill>
          </p:spPr>
          <p:txBody>
            <a:bodyPr/>
            <a:lstStyle/>
            <a:p>
              <a:endParaRPr lang="en-IN" dirty="0"/>
            </a:p>
          </p:txBody>
        </p:sp>
      </p:grpSp>
      <p:sp>
        <p:nvSpPr>
          <p:cNvPr id="90" name="TextBox 30">
            <a:extLst>
              <a:ext uri="{FF2B5EF4-FFF2-40B4-BE49-F238E27FC236}">
                <a16:creationId xmlns:a16="http://schemas.microsoft.com/office/drawing/2014/main" id="{F30FF584-9A09-2F37-4B28-9E0C3F831516}"/>
              </a:ext>
            </a:extLst>
          </p:cNvPr>
          <p:cNvSpPr txBox="1"/>
          <p:nvPr/>
        </p:nvSpPr>
        <p:spPr>
          <a:xfrm>
            <a:off x="14448342" y="3383596"/>
            <a:ext cx="2707990" cy="475515"/>
          </a:xfrm>
          <a:prstGeom prst="rect">
            <a:avLst/>
          </a:prstGeom>
        </p:spPr>
        <p:txBody>
          <a:bodyPr lIns="0" tIns="0" rIns="0" bIns="0" rtlCol="0" anchor="t">
            <a:spAutoFit/>
          </a:bodyPr>
          <a:lstStyle/>
          <a:p>
            <a:pPr marL="0" lvl="0" indent="0">
              <a:lnSpc>
                <a:spcPts val="1878"/>
              </a:lnSpc>
              <a:spcBef>
                <a:spcPct val="0"/>
              </a:spcBef>
            </a:pPr>
            <a:r>
              <a:rPr lang="en-US" sz="1341" u="none" strike="noStrike" spc="-13" dirty="0">
                <a:solidFill>
                  <a:srgbClr val="000000"/>
                </a:solidFill>
                <a:latin typeface="DM Sans Italics"/>
              </a:rPr>
              <a:t>Seat No. – B190933429</a:t>
            </a:r>
          </a:p>
          <a:p>
            <a:pPr marL="0" lvl="0" indent="0">
              <a:lnSpc>
                <a:spcPts val="1878"/>
              </a:lnSpc>
              <a:spcBef>
                <a:spcPct val="0"/>
              </a:spcBef>
            </a:pPr>
            <a:r>
              <a:rPr lang="en-US" sz="1341" spc="-13" dirty="0">
                <a:solidFill>
                  <a:srgbClr val="000000"/>
                </a:solidFill>
                <a:latin typeface="DM Sans Italics"/>
              </a:rPr>
              <a:t>Group No. - 06</a:t>
            </a:r>
          </a:p>
        </p:txBody>
      </p:sp>
      <p:sp>
        <p:nvSpPr>
          <p:cNvPr id="91" name="TextBox 31">
            <a:extLst>
              <a:ext uri="{FF2B5EF4-FFF2-40B4-BE49-F238E27FC236}">
                <a16:creationId xmlns:a16="http://schemas.microsoft.com/office/drawing/2014/main" id="{F0F580F5-6C2A-BFCD-5C6B-BD4F97A54374}"/>
              </a:ext>
            </a:extLst>
          </p:cNvPr>
          <p:cNvSpPr txBox="1"/>
          <p:nvPr/>
        </p:nvSpPr>
        <p:spPr>
          <a:xfrm>
            <a:off x="14448342" y="2941115"/>
            <a:ext cx="2025224" cy="281616"/>
          </a:xfrm>
          <a:prstGeom prst="rect">
            <a:avLst/>
          </a:prstGeom>
        </p:spPr>
        <p:txBody>
          <a:bodyPr wrap="square" lIns="0" tIns="0" rIns="0" bIns="0" rtlCol="0" anchor="t">
            <a:spAutoFit/>
          </a:bodyPr>
          <a:lstStyle/>
          <a:p>
            <a:pPr>
              <a:lnSpc>
                <a:spcPts val="2309"/>
              </a:lnSpc>
              <a:spcBef>
                <a:spcPct val="0"/>
              </a:spcBef>
            </a:pPr>
            <a:r>
              <a:rPr lang="en-US" sz="1649" dirty="0">
                <a:solidFill>
                  <a:srgbClr val="000000"/>
                </a:solidFill>
                <a:latin typeface="DM Sans Bold"/>
              </a:rPr>
              <a:t>Suyog Waghere</a:t>
            </a:r>
          </a:p>
        </p:txBody>
      </p:sp>
      <p:grpSp>
        <p:nvGrpSpPr>
          <p:cNvPr id="92" name="Group 14">
            <a:extLst>
              <a:ext uri="{FF2B5EF4-FFF2-40B4-BE49-F238E27FC236}">
                <a16:creationId xmlns:a16="http://schemas.microsoft.com/office/drawing/2014/main" id="{50041197-9BD5-C015-4E8B-A3E9EC3DC670}"/>
              </a:ext>
            </a:extLst>
          </p:cNvPr>
          <p:cNvGrpSpPr>
            <a:grpSpLocks noChangeAspect="1"/>
          </p:cNvGrpSpPr>
          <p:nvPr/>
        </p:nvGrpSpPr>
        <p:grpSpPr>
          <a:xfrm>
            <a:off x="7393182" y="6262662"/>
            <a:ext cx="2048183" cy="1954914"/>
            <a:chOff x="-366471" y="-11891"/>
            <a:chExt cx="15572971" cy="14863810"/>
          </a:xfrm>
        </p:grpSpPr>
        <p:sp>
          <p:nvSpPr>
            <p:cNvPr id="93" name="Freeform 15">
              <a:extLst>
                <a:ext uri="{FF2B5EF4-FFF2-40B4-BE49-F238E27FC236}">
                  <a16:creationId xmlns:a16="http://schemas.microsoft.com/office/drawing/2014/main" id="{87F05D05-A711-AD3D-5C69-7A52002FF6D5}"/>
                </a:ext>
              </a:extLst>
            </p:cNvPr>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000000"/>
            </a:solidFill>
          </p:spPr>
        </p:sp>
        <p:sp>
          <p:nvSpPr>
            <p:cNvPr id="94" name="Freeform 16">
              <a:extLst>
                <a:ext uri="{FF2B5EF4-FFF2-40B4-BE49-F238E27FC236}">
                  <a16:creationId xmlns:a16="http://schemas.microsoft.com/office/drawing/2014/main" id="{9D262AFD-C4BD-CD01-DC49-444B611946C8}"/>
                </a:ext>
              </a:extLst>
            </p:cNvPr>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EF7"/>
            </a:solidFill>
          </p:spPr>
        </p:sp>
        <p:sp>
          <p:nvSpPr>
            <p:cNvPr id="95" name="Freeform 17">
              <a:extLst>
                <a:ext uri="{FF2B5EF4-FFF2-40B4-BE49-F238E27FC236}">
                  <a16:creationId xmlns:a16="http://schemas.microsoft.com/office/drawing/2014/main" id="{AB8033CF-96A9-8710-14B3-D91904107012}"/>
                </a:ext>
              </a:extLst>
            </p:cNvPr>
            <p:cNvSpPr/>
            <p:nvPr/>
          </p:nvSpPr>
          <p:spPr>
            <a:xfrm>
              <a:off x="223295" y="551026"/>
              <a:ext cx="14393431" cy="13737977"/>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3" cstate="print">
                <a:extLst>
                  <a:ext uri="{28A0092B-C50C-407E-A947-70E740481C1C}">
                    <a14:useLocalDpi xmlns:a14="http://schemas.microsoft.com/office/drawing/2010/main" val="0"/>
                  </a:ext>
                </a:extLst>
              </a:blip>
              <a:stretch>
                <a:fillRect/>
              </a:stretch>
            </a:blipFill>
          </p:spPr>
          <p:txBody>
            <a:bodyPr/>
            <a:lstStyle/>
            <a:p>
              <a:endParaRPr lang="en-IN" dirty="0"/>
            </a:p>
          </p:txBody>
        </p:sp>
      </p:grpSp>
      <p:sp>
        <p:nvSpPr>
          <p:cNvPr id="96" name="TextBox 30">
            <a:extLst>
              <a:ext uri="{FF2B5EF4-FFF2-40B4-BE49-F238E27FC236}">
                <a16:creationId xmlns:a16="http://schemas.microsoft.com/office/drawing/2014/main" id="{EDD0AC43-8210-F14E-A45F-F8981F10CE7A}"/>
              </a:ext>
            </a:extLst>
          </p:cNvPr>
          <p:cNvSpPr txBox="1"/>
          <p:nvPr/>
        </p:nvSpPr>
        <p:spPr>
          <a:xfrm>
            <a:off x="9630900" y="6976144"/>
            <a:ext cx="2707990" cy="475515"/>
          </a:xfrm>
          <a:prstGeom prst="rect">
            <a:avLst/>
          </a:prstGeom>
        </p:spPr>
        <p:txBody>
          <a:bodyPr lIns="0" tIns="0" rIns="0" bIns="0" rtlCol="0" anchor="t">
            <a:spAutoFit/>
          </a:bodyPr>
          <a:lstStyle/>
          <a:p>
            <a:pPr marL="0" lvl="0" indent="0">
              <a:lnSpc>
                <a:spcPts val="1878"/>
              </a:lnSpc>
              <a:spcBef>
                <a:spcPct val="0"/>
              </a:spcBef>
            </a:pPr>
            <a:r>
              <a:rPr lang="en-US" sz="1341" u="none" strike="noStrike" spc="-13" dirty="0">
                <a:solidFill>
                  <a:srgbClr val="000000"/>
                </a:solidFill>
                <a:latin typeface="DM Sans Italics"/>
              </a:rPr>
              <a:t>Seat No. – B190933424</a:t>
            </a:r>
          </a:p>
          <a:p>
            <a:pPr marL="0" lvl="0" indent="0">
              <a:lnSpc>
                <a:spcPts val="1878"/>
              </a:lnSpc>
              <a:spcBef>
                <a:spcPct val="0"/>
              </a:spcBef>
            </a:pPr>
            <a:r>
              <a:rPr lang="en-US" sz="1341" spc="-13" dirty="0">
                <a:solidFill>
                  <a:srgbClr val="000000"/>
                </a:solidFill>
                <a:latin typeface="DM Sans Italics"/>
              </a:rPr>
              <a:t>Group No. - 06</a:t>
            </a:r>
            <a:endParaRPr lang="en-US" sz="1341" u="none" strike="noStrike" spc="-13" dirty="0">
              <a:solidFill>
                <a:srgbClr val="000000"/>
              </a:solidFill>
              <a:latin typeface="DM Sans Italics"/>
            </a:endParaRPr>
          </a:p>
        </p:txBody>
      </p:sp>
      <p:sp>
        <p:nvSpPr>
          <p:cNvPr id="97" name="TextBox 31">
            <a:extLst>
              <a:ext uri="{FF2B5EF4-FFF2-40B4-BE49-F238E27FC236}">
                <a16:creationId xmlns:a16="http://schemas.microsoft.com/office/drawing/2014/main" id="{97DB3106-726B-3FE3-26C5-96F404F2AE56}"/>
              </a:ext>
            </a:extLst>
          </p:cNvPr>
          <p:cNvSpPr txBox="1"/>
          <p:nvPr/>
        </p:nvSpPr>
        <p:spPr>
          <a:xfrm>
            <a:off x="9630900" y="6533663"/>
            <a:ext cx="2025224" cy="281616"/>
          </a:xfrm>
          <a:prstGeom prst="rect">
            <a:avLst/>
          </a:prstGeom>
        </p:spPr>
        <p:txBody>
          <a:bodyPr wrap="square" lIns="0" tIns="0" rIns="0" bIns="0" rtlCol="0" anchor="t">
            <a:spAutoFit/>
          </a:bodyPr>
          <a:lstStyle/>
          <a:p>
            <a:pPr>
              <a:lnSpc>
                <a:spcPts val="2309"/>
              </a:lnSpc>
              <a:spcBef>
                <a:spcPct val="0"/>
              </a:spcBef>
            </a:pPr>
            <a:r>
              <a:rPr lang="en-US" sz="1649" dirty="0">
                <a:solidFill>
                  <a:srgbClr val="000000"/>
                </a:solidFill>
                <a:latin typeface="DM Sans Bold"/>
              </a:rPr>
              <a:t>Shrinad Patil</a:t>
            </a:r>
          </a:p>
        </p:txBody>
      </p:sp>
      <p:grpSp>
        <p:nvGrpSpPr>
          <p:cNvPr id="98" name="Group 14">
            <a:extLst>
              <a:ext uri="{FF2B5EF4-FFF2-40B4-BE49-F238E27FC236}">
                <a16:creationId xmlns:a16="http://schemas.microsoft.com/office/drawing/2014/main" id="{C6165368-F556-C080-CA37-8CD80A8E5478}"/>
              </a:ext>
            </a:extLst>
          </p:cNvPr>
          <p:cNvGrpSpPr>
            <a:grpSpLocks noChangeAspect="1"/>
          </p:cNvGrpSpPr>
          <p:nvPr/>
        </p:nvGrpSpPr>
        <p:grpSpPr>
          <a:xfrm>
            <a:off x="12284323" y="6296620"/>
            <a:ext cx="2048183" cy="1954914"/>
            <a:chOff x="-366471" y="-11891"/>
            <a:chExt cx="15572971" cy="14863810"/>
          </a:xfrm>
        </p:grpSpPr>
        <p:sp>
          <p:nvSpPr>
            <p:cNvPr id="99" name="Freeform 15">
              <a:extLst>
                <a:ext uri="{FF2B5EF4-FFF2-40B4-BE49-F238E27FC236}">
                  <a16:creationId xmlns:a16="http://schemas.microsoft.com/office/drawing/2014/main" id="{68D1C60B-B99F-B816-16C9-57EDD9CB0010}"/>
                </a:ext>
              </a:extLst>
            </p:cNvPr>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000000"/>
            </a:solidFill>
          </p:spPr>
        </p:sp>
        <p:sp>
          <p:nvSpPr>
            <p:cNvPr id="100" name="Freeform 16">
              <a:extLst>
                <a:ext uri="{FF2B5EF4-FFF2-40B4-BE49-F238E27FC236}">
                  <a16:creationId xmlns:a16="http://schemas.microsoft.com/office/drawing/2014/main" id="{D85B4E0A-13D7-79F7-3865-F75EFE0F404F}"/>
                </a:ext>
              </a:extLst>
            </p:cNvPr>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EF7"/>
            </a:solidFill>
          </p:spPr>
        </p:sp>
        <p:sp>
          <p:nvSpPr>
            <p:cNvPr id="101" name="Freeform 17">
              <a:extLst>
                <a:ext uri="{FF2B5EF4-FFF2-40B4-BE49-F238E27FC236}">
                  <a16:creationId xmlns:a16="http://schemas.microsoft.com/office/drawing/2014/main" id="{5476BD9E-4FBC-6EEB-C6DD-DED10D1C09B4}"/>
                </a:ext>
              </a:extLst>
            </p:cNvPr>
            <p:cNvSpPr/>
            <p:nvPr/>
          </p:nvSpPr>
          <p:spPr>
            <a:xfrm>
              <a:off x="223295" y="551026"/>
              <a:ext cx="14393431" cy="13737977"/>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4">
                <a:extLst>
                  <a:ext uri="{28A0092B-C50C-407E-A947-70E740481C1C}">
                    <a14:useLocalDpi xmlns:a14="http://schemas.microsoft.com/office/drawing/2010/main" val="0"/>
                  </a:ext>
                </a:extLst>
              </a:blip>
              <a:stretch>
                <a:fillRect/>
              </a:stretch>
            </a:blipFill>
          </p:spPr>
          <p:txBody>
            <a:bodyPr/>
            <a:lstStyle/>
            <a:p>
              <a:endParaRPr lang="en-IN" dirty="0"/>
            </a:p>
          </p:txBody>
        </p:sp>
      </p:grpSp>
      <p:sp>
        <p:nvSpPr>
          <p:cNvPr id="102" name="TextBox 30">
            <a:extLst>
              <a:ext uri="{FF2B5EF4-FFF2-40B4-BE49-F238E27FC236}">
                <a16:creationId xmlns:a16="http://schemas.microsoft.com/office/drawing/2014/main" id="{ED997705-743C-6CDD-1E7A-3D9249DC9B36}"/>
              </a:ext>
            </a:extLst>
          </p:cNvPr>
          <p:cNvSpPr txBox="1"/>
          <p:nvPr/>
        </p:nvSpPr>
        <p:spPr>
          <a:xfrm>
            <a:off x="14522041" y="7010102"/>
            <a:ext cx="2707990" cy="475515"/>
          </a:xfrm>
          <a:prstGeom prst="rect">
            <a:avLst/>
          </a:prstGeom>
        </p:spPr>
        <p:txBody>
          <a:bodyPr lIns="0" tIns="0" rIns="0" bIns="0" rtlCol="0" anchor="t">
            <a:spAutoFit/>
          </a:bodyPr>
          <a:lstStyle/>
          <a:p>
            <a:pPr marL="0" lvl="0" indent="0">
              <a:lnSpc>
                <a:spcPts val="1878"/>
              </a:lnSpc>
              <a:spcBef>
                <a:spcPct val="0"/>
              </a:spcBef>
            </a:pPr>
            <a:r>
              <a:rPr lang="en-US" sz="1341" u="none" strike="noStrike" spc="-13" dirty="0">
                <a:solidFill>
                  <a:srgbClr val="000000"/>
                </a:solidFill>
                <a:latin typeface="DM Sans Italics"/>
              </a:rPr>
              <a:t>Seat No. –</a:t>
            </a:r>
          </a:p>
          <a:p>
            <a:pPr marL="0" lvl="0" indent="0">
              <a:lnSpc>
                <a:spcPts val="1878"/>
              </a:lnSpc>
              <a:spcBef>
                <a:spcPct val="0"/>
              </a:spcBef>
            </a:pPr>
            <a:r>
              <a:rPr lang="en-US" sz="1341" spc="-13" dirty="0">
                <a:solidFill>
                  <a:srgbClr val="000000"/>
                </a:solidFill>
                <a:latin typeface="DM Sans Italics"/>
              </a:rPr>
              <a:t>Group No. - 06</a:t>
            </a:r>
            <a:r>
              <a:rPr lang="en-US" sz="1341" u="none" strike="noStrike" spc="-13" dirty="0">
                <a:solidFill>
                  <a:srgbClr val="000000"/>
                </a:solidFill>
                <a:latin typeface="DM Sans Italics"/>
              </a:rPr>
              <a:t> </a:t>
            </a:r>
          </a:p>
        </p:txBody>
      </p:sp>
      <p:sp>
        <p:nvSpPr>
          <p:cNvPr id="103" name="TextBox 31">
            <a:extLst>
              <a:ext uri="{FF2B5EF4-FFF2-40B4-BE49-F238E27FC236}">
                <a16:creationId xmlns:a16="http://schemas.microsoft.com/office/drawing/2014/main" id="{D31ECEE9-87E8-83C8-3EFA-95AAD7747AA3}"/>
              </a:ext>
            </a:extLst>
          </p:cNvPr>
          <p:cNvSpPr txBox="1"/>
          <p:nvPr/>
        </p:nvSpPr>
        <p:spPr>
          <a:xfrm>
            <a:off x="14522041" y="6567621"/>
            <a:ext cx="2025224" cy="281616"/>
          </a:xfrm>
          <a:prstGeom prst="rect">
            <a:avLst/>
          </a:prstGeom>
        </p:spPr>
        <p:txBody>
          <a:bodyPr wrap="square" lIns="0" tIns="0" rIns="0" bIns="0" rtlCol="0" anchor="t">
            <a:spAutoFit/>
          </a:bodyPr>
          <a:lstStyle/>
          <a:p>
            <a:pPr>
              <a:lnSpc>
                <a:spcPts val="2309"/>
              </a:lnSpc>
              <a:spcBef>
                <a:spcPct val="0"/>
              </a:spcBef>
            </a:pPr>
            <a:r>
              <a:rPr lang="en-US" sz="1649" dirty="0">
                <a:solidFill>
                  <a:srgbClr val="000000"/>
                </a:solidFill>
                <a:latin typeface="DM Sans Bold"/>
              </a:rPr>
              <a:t>Krunal Kurhe</a:t>
            </a:r>
          </a:p>
        </p:txBody>
      </p:sp>
      <p:sp>
        <p:nvSpPr>
          <p:cNvPr id="104" name="Freeform 3">
            <a:extLst>
              <a:ext uri="{FF2B5EF4-FFF2-40B4-BE49-F238E27FC236}">
                <a16:creationId xmlns:a16="http://schemas.microsoft.com/office/drawing/2014/main" id="{C4EF59A3-0940-E71A-8013-1BD06E507B82}"/>
              </a:ext>
            </a:extLst>
          </p:cNvPr>
          <p:cNvSpPr/>
          <p:nvPr/>
        </p:nvSpPr>
        <p:spPr>
          <a:xfrm>
            <a:off x="304800" y="7410341"/>
            <a:ext cx="2287421" cy="2686159"/>
          </a:xfrm>
          <a:custGeom>
            <a:avLst/>
            <a:gdLst/>
            <a:ahLst/>
            <a:cxnLst/>
            <a:rect l="l" t="t" r="r" b="b"/>
            <a:pathLst>
              <a:path w="5060685" h="4605223">
                <a:moveTo>
                  <a:pt x="0" y="0"/>
                </a:moveTo>
                <a:lnTo>
                  <a:pt x="5060685" y="0"/>
                </a:lnTo>
                <a:lnTo>
                  <a:pt x="5060685" y="4605223"/>
                </a:lnTo>
                <a:lnTo>
                  <a:pt x="0" y="460522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IN" dirty="0"/>
          </a:p>
        </p:txBody>
      </p:sp>
      <p:pic>
        <p:nvPicPr>
          <p:cNvPr id="108" name="Picture 107">
            <a:extLst>
              <a:ext uri="{FF2B5EF4-FFF2-40B4-BE49-F238E27FC236}">
                <a16:creationId xmlns:a16="http://schemas.microsoft.com/office/drawing/2014/main" id="{93252869-1475-1C24-78F4-EF0FE37DACDB}"/>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83029" y="7564363"/>
            <a:ext cx="2378113" cy="2378113"/>
          </a:xfrm>
          <a:prstGeom prst="rect">
            <a:avLst/>
          </a:prstGeom>
        </p:spPr>
      </p:pic>
      <p:grpSp>
        <p:nvGrpSpPr>
          <p:cNvPr id="112" name="Group 4">
            <a:extLst>
              <a:ext uri="{FF2B5EF4-FFF2-40B4-BE49-F238E27FC236}">
                <a16:creationId xmlns:a16="http://schemas.microsoft.com/office/drawing/2014/main" id="{3D126B1E-AE52-2AAC-BD2A-2960960D6F1C}"/>
              </a:ext>
            </a:extLst>
          </p:cNvPr>
          <p:cNvGrpSpPr/>
          <p:nvPr/>
        </p:nvGrpSpPr>
        <p:grpSpPr>
          <a:xfrm>
            <a:off x="5677640" y="9460756"/>
            <a:ext cx="7194602" cy="635744"/>
            <a:chOff x="0" y="0"/>
            <a:chExt cx="1962273" cy="611733"/>
          </a:xfrm>
        </p:grpSpPr>
        <p:sp>
          <p:nvSpPr>
            <p:cNvPr id="113" name="Freeform 5">
              <a:extLst>
                <a:ext uri="{FF2B5EF4-FFF2-40B4-BE49-F238E27FC236}">
                  <a16:creationId xmlns:a16="http://schemas.microsoft.com/office/drawing/2014/main" id="{9C63EDBC-0B84-50E3-C5ED-3FF5968BE02B}"/>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cap="rnd">
              <a:solidFill>
                <a:srgbClr val="000000"/>
              </a:solidFill>
              <a:prstDash val="solid"/>
              <a:round/>
            </a:ln>
          </p:spPr>
        </p:sp>
        <p:sp>
          <p:nvSpPr>
            <p:cNvPr id="114" name="TextBox 6">
              <a:extLst>
                <a:ext uri="{FF2B5EF4-FFF2-40B4-BE49-F238E27FC236}">
                  <a16:creationId xmlns:a16="http://schemas.microsoft.com/office/drawing/2014/main" id="{8247B173-0D63-16F7-8995-555750448C56}"/>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115" name="TextBox 17">
            <a:extLst>
              <a:ext uri="{FF2B5EF4-FFF2-40B4-BE49-F238E27FC236}">
                <a16:creationId xmlns:a16="http://schemas.microsoft.com/office/drawing/2014/main" id="{173B3D11-0C46-F05E-4DCC-55D71798B3EF}"/>
              </a:ext>
            </a:extLst>
          </p:cNvPr>
          <p:cNvSpPr txBox="1"/>
          <p:nvPr/>
        </p:nvSpPr>
        <p:spPr>
          <a:xfrm>
            <a:off x="5334000" y="8949344"/>
            <a:ext cx="7721618" cy="980268"/>
          </a:xfrm>
          <a:prstGeom prst="rect">
            <a:avLst/>
          </a:prstGeom>
        </p:spPr>
        <p:txBody>
          <a:bodyPr wrap="square" lIns="0" tIns="0" rIns="0" bIns="0" rtlCol="0" anchor="t">
            <a:spAutoFit/>
          </a:bodyPr>
          <a:lstStyle/>
          <a:p>
            <a:pPr marL="0" lvl="0" indent="0" algn="ctr">
              <a:lnSpc>
                <a:spcPts val="9631"/>
              </a:lnSpc>
              <a:spcBef>
                <a:spcPct val="0"/>
              </a:spcBef>
            </a:pPr>
            <a:r>
              <a:rPr lang="en-US" sz="2000" dirty="0">
                <a:solidFill>
                  <a:srgbClr val="000000"/>
                </a:solidFill>
                <a:latin typeface="Repo Bold Bold"/>
              </a:rPr>
              <a:t>Department of AIML Engineering, LoGMIEER, Nashik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reeform 14">
            <a:extLst>
              <a:ext uri="{FF2B5EF4-FFF2-40B4-BE49-F238E27FC236}">
                <a16:creationId xmlns:a16="http://schemas.microsoft.com/office/drawing/2014/main" id="{E30BB6FA-ADD5-AC5F-52DE-453F7954CFCE}"/>
              </a:ext>
            </a:extLst>
          </p:cNvPr>
          <p:cNvSpPr/>
          <p:nvPr/>
        </p:nvSpPr>
        <p:spPr>
          <a:xfrm>
            <a:off x="14843437" y="3858517"/>
            <a:ext cx="876927" cy="760535"/>
          </a:xfrm>
          <a:custGeom>
            <a:avLst/>
            <a:gdLst/>
            <a:ahLst/>
            <a:cxnLst/>
            <a:rect l="l" t="t" r="r" b="b"/>
            <a:pathLst>
              <a:path w="876927" h="760535">
                <a:moveTo>
                  <a:pt x="0" y="0"/>
                </a:moveTo>
                <a:lnTo>
                  <a:pt x="876927" y="0"/>
                </a:lnTo>
                <a:lnTo>
                  <a:pt x="876927" y="760535"/>
                </a:lnTo>
                <a:lnTo>
                  <a:pt x="0" y="7605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sp>
      <p:sp>
        <p:nvSpPr>
          <p:cNvPr id="3" name="Freeform 3"/>
          <p:cNvSpPr/>
          <p:nvPr/>
        </p:nvSpPr>
        <p:spPr>
          <a:xfrm>
            <a:off x="4025626" y="2068746"/>
            <a:ext cx="12966974" cy="6695650"/>
          </a:xfrm>
          <a:custGeom>
            <a:avLst/>
            <a:gdLst/>
            <a:ahLst/>
            <a:cxnLst/>
            <a:rect l="l" t="t" r="r" b="b"/>
            <a:pathLst>
              <a:path w="10236748" h="6321192">
                <a:moveTo>
                  <a:pt x="0" y="0"/>
                </a:moveTo>
                <a:lnTo>
                  <a:pt x="10236748" y="0"/>
                </a:lnTo>
                <a:lnTo>
                  <a:pt x="10236748" y="6321192"/>
                </a:lnTo>
                <a:lnTo>
                  <a:pt x="0" y="63211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dirty="0"/>
          </a:p>
        </p:txBody>
      </p:sp>
      <p:grpSp>
        <p:nvGrpSpPr>
          <p:cNvPr id="4" name="Group 4"/>
          <p:cNvGrpSpPr/>
          <p:nvPr/>
        </p:nvGrpSpPr>
        <p:grpSpPr>
          <a:xfrm>
            <a:off x="2756271" y="1680686"/>
            <a:ext cx="5456124" cy="1700931"/>
            <a:chOff x="0" y="0"/>
            <a:chExt cx="1962273" cy="611733"/>
          </a:xfrm>
        </p:grpSpPr>
        <p:sp>
          <p:nvSpPr>
            <p:cNvPr id="5" name="Freeform 5"/>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cap="rnd">
              <a:solidFill>
                <a:srgbClr val="000000"/>
              </a:solidFill>
              <a:prstDash val="solid"/>
              <a:round/>
            </a:ln>
          </p:spPr>
        </p:sp>
        <p:sp>
          <p:nvSpPr>
            <p:cNvPr id="6" name="TextBox 6"/>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7" name="Freeform 7"/>
          <p:cNvSpPr/>
          <p:nvPr/>
        </p:nvSpPr>
        <p:spPr>
          <a:xfrm rot="1683888">
            <a:off x="15941323" y="5997879"/>
            <a:ext cx="2635955" cy="5641148"/>
          </a:xfrm>
          <a:custGeom>
            <a:avLst/>
            <a:gdLst/>
            <a:ahLst/>
            <a:cxnLst/>
            <a:rect l="l" t="t" r="r" b="b"/>
            <a:pathLst>
              <a:path w="2635955" h="5641148">
                <a:moveTo>
                  <a:pt x="0" y="0"/>
                </a:moveTo>
                <a:lnTo>
                  <a:pt x="2635954" y="0"/>
                </a:lnTo>
                <a:lnTo>
                  <a:pt x="2635954" y="5641148"/>
                </a:lnTo>
                <a:lnTo>
                  <a:pt x="0" y="56411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5460915" y="3860374"/>
            <a:ext cx="876927" cy="760535"/>
          </a:xfrm>
          <a:custGeom>
            <a:avLst/>
            <a:gdLst/>
            <a:ahLst/>
            <a:cxnLst/>
            <a:rect l="l" t="t" r="r" b="b"/>
            <a:pathLst>
              <a:path w="876927" h="760535">
                <a:moveTo>
                  <a:pt x="0" y="0"/>
                </a:moveTo>
                <a:lnTo>
                  <a:pt x="876927" y="0"/>
                </a:lnTo>
                <a:lnTo>
                  <a:pt x="876927" y="760535"/>
                </a:lnTo>
                <a:lnTo>
                  <a:pt x="0" y="7605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1683888">
            <a:off x="-602227" y="-928825"/>
            <a:ext cx="2635955" cy="5641148"/>
          </a:xfrm>
          <a:custGeom>
            <a:avLst/>
            <a:gdLst/>
            <a:ahLst/>
            <a:cxnLst/>
            <a:rect l="l" t="t" r="r" b="b"/>
            <a:pathLst>
              <a:path w="2635955" h="5641148">
                <a:moveTo>
                  <a:pt x="0" y="0"/>
                </a:moveTo>
                <a:lnTo>
                  <a:pt x="2635955" y="0"/>
                </a:lnTo>
                <a:lnTo>
                  <a:pt x="2635955" y="5641148"/>
                </a:lnTo>
                <a:lnTo>
                  <a:pt x="0" y="56411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0" name="Freeform 10"/>
          <p:cNvSpPr/>
          <p:nvPr/>
        </p:nvSpPr>
        <p:spPr>
          <a:xfrm>
            <a:off x="8705960" y="3860374"/>
            <a:ext cx="876927" cy="760535"/>
          </a:xfrm>
          <a:custGeom>
            <a:avLst/>
            <a:gdLst/>
            <a:ahLst/>
            <a:cxnLst/>
            <a:rect l="l" t="t" r="r" b="b"/>
            <a:pathLst>
              <a:path w="876927" h="760535">
                <a:moveTo>
                  <a:pt x="0" y="0"/>
                </a:moveTo>
                <a:lnTo>
                  <a:pt x="876927" y="0"/>
                </a:lnTo>
                <a:lnTo>
                  <a:pt x="876927" y="760535"/>
                </a:lnTo>
                <a:lnTo>
                  <a:pt x="0" y="7605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11950158" y="3860374"/>
            <a:ext cx="876927" cy="760535"/>
          </a:xfrm>
          <a:custGeom>
            <a:avLst/>
            <a:gdLst/>
            <a:ahLst/>
            <a:cxnLst/>
            <a:rect l="l" t="t" r="r" b="b"/>
            <a:pathLst>
              <a:path w="876927" h="760535">
                <a:moveTo>
                  <a:pt x="0" y="0"/>
                </a:moveTo>
                <a:lnTo>
                  <a:pt x="876927" y="0"/>
                </a:lnTo>
                <a:lnTo>
                  <a:pt x="876927" y="760535"/>
                </a:lnTo>
                <a:lnTo>
                  <a:pt x="0" y="7605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5460915" y="5639440"/>
            <a:ext cx="876927" cy="760535"/>
          </a:xfrm>
          <a:custGeom>
            <a:avLst/>
            <a:gdLst/>
            <a:ahLst/>
            <a:cxnLst/>
            <a:rect l="l" t="t" r="r" b="b"/>
            <a:pathLst>
              <a:path w="876927" h="760535">
                <a:moveTo>
                  <a:pt x="0" y="0"/>
                </a:moveTo>
                <a:lnTo>
                  <a:pt x="876927" y="0"/>
                </a:lnTo>
                <a:lnTo>
                  <a:pt x="876927" y="760535"/>
                </a:lnTo>
                <a:lnTo>
                  <a:pt x="0" y="7605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8705960" y="5639440"/>
            <a:ext cx="876927" cy="760535"/>
          </a:xfrm>
          <a:custGeom>
            <a:avLst/>
            <a:gdLst/>
            <a:ahLst/>
            <a:cxnLst/>
            <a:rect l="l" t="t" r="r" b="b"/>
            <a:pathLst>
              <a:path w="876927" h="760535">
                <a:moveTo>
                  <a:pt x="0" y="0"/>
                </a:moveTo>
                <a:lnTo>
                  <a:pt x="876927" y="0"/>
                </a:lnTo>
                <a:lnTo>
                  <a:pt x="876927" y="760535"/>
                </a:lnTo>
                <a:lnTo>
                  <a:pt x="0" y="7605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11926780" y="5615183"/>
            <a:ext cx="876927" cy="760535"/>
          </a:xfrm>
          <a:custGeom>
            <a:avLst/>
            <a:gdLst/>
            <a:ahLst/>
            <a:cxnLst/>
            <a:rect l="l" t="t" r="r" b="b"/>
            <a:pathLst>
              <a:path w="876927" h="760535">
                <a:moveTo>
                  <a:pt x="0" y="0"/>
                </a:moveTo>
                <a:lnTo>
                  <a:pt x="876927" y="0"/>
                </a:lnTo>
                <a:lnTo>
                  <a:pt x="876927" y="760535"/>
                </a:lnTo>
                <a:lnTo>
                  <a:pt x="0" y="7605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TextBox 16"/>
          <p:cNvSpPr txBox="1"/>
          <p:nvPr/>
        </p:nvSpPr>
        <p:spPr>
          <a:xfrm>
            <a:off x="4558267" y="4713333"/>
            <a:ext cx="2682223" cy="430167"/>
          </a:xfrm>
          <a:prstGeom prst="rect">
            <a:avLst/>
          </a:prstGeom>
        </p:spPr>
        <p:txBody>
          <a:bodyPr lIns="0" tIns="0" rIns="0" bIns="0" rtlCol="0" anchor="t">
            <a:spAutoFit/>
          </a:bodyPr>
          <a:lstStyle/>
          <a:p>
            <a:pPr marL="0" lvl="0" indent="0" algn="ctr">
              <a:lnSpc>
                <a:spcPts val="3589"/>
              </a:lnSpc>
              <a:spcBef>
                <a:spcPct val="0"/>
              </a:spcBef>
            </a:pPr>
            <a:r>
              <a:rPr lang="en-US" sz="2564" u="none" strike="noStrike" spc="-25">
                <a:solidFill>
                  <a:srgbClr val="000000"/>
                </a:solidFill>
                <a:latin typeface="DM Sans"/>
              </a:rPr>
              <a:t>Introduction</a:t>
            </a:r>
          </a:p>
        </p:txBody>
      </p:sp>
      <p:sp>
        <p:nvSpPr>
          <p:cNvPr id="17" name="TextBox 17"/>
          <p:cNvSpPr txBox="1"/>
          <p:nvPr/>
        </p:nvSpPr>
        <p:spPr>
          <a:xfrm>
            <a:off x="3338698" y="1854970"/>
            <a:ext cx="4291271" cy="1199962"/>
          </a:xfrm>
          <a:prstGeom prst="rect">
            <a:avLst/>
          </a:prstGeom>
        </p:spPr>
        <p:txBody>
          <a:bodyPr lIns="0" tIns="0" rIns="0" bIns="0" rtlCol="0" anchor="t">
            <a:spAutoFit/>
          </a:bodyPr>
          <a:lstStyle/>
          <a:p>
            <a:pPr marL="0" lvl="0" indent="0" algn="ctr">
              <a:lnSpc>
                <a:spcPts val="9631"/>
              </a:lnSpc>
              <a:spcBef>
                <a:spcPct val="0"/>
              </a:spcBef>
            </a:pPr>
            <a:r>
              <a:rPr lang="en-US" sz="6879">
                <a:solidFill>
                  <a:srgbClr val="000000"/>
                </a:solidFill>
                <a:latin typeface="Repo Bold Bold"/>
              </a:rPr>
              <a:t>Contents</a:t>
            </a:r>
          </a:p>
        </p:txBody>
      </p:sp>
      <p:sp>
        <p:nvSpPr>
          <p:cNvPr id="18" name="TextBox 18"/>
          <p:cNvSpPr txBox="1"/>
          <p:nvPr/>
        </p:nvSpPr>
        <p:spPr>
          <a:xfrm>
            <a:off x="5607267" y="3864140"/>
            <a:ext cx="584224" cy="597585"/>
          </a:xfrm>
          <a:prstGeom prst="rect">
            <a:avLst/>
          </a:prstGeom>
        </p:spPr>
        <p:txBody>
          <a:bodyPr lIns="0" tIns="0" rIns="0" bIns="0" rtlCol="0" anchor="t">
            <a:spAutoFit/>
          </a:bodyPr>
          <a:lstStyle/>
          <a:p>
            <a:pPr algn="ctr">
              <a:lnSpc>
                <a:spcPts val="4796"/>
              </a:lnSpc>
              <a:spcBef>
                <a:spcPct val="0"/>
              </a:spcBef>
            </a:pPr>
            <a:r>
              <a:rPr lang="en-US" sz="3426">
                <a:solidFill>
                  <a:srgbClr val="000000"/>
                </a:solidFill>
                <a:latin typeface="Repo Bold Bold"/>
              </a:rPr>
              <a:t>01</a:t>
            </a:r>
          </a:p>
        </p:txBody>
      </p:sp>
      <p:sp>
        <p:nvSpPr>
          <p:cNvPr id="19" name="TextBox 19"/>
          <p:cNvSpPr txBox="1"/>
          <p:nvPr/>
        </p:nvSpPr>
        <p:spPr>
          <a:xfrm>
            <a:off x="7803312" y="4713333"/>
            <a:ext cx="2682223" cy="440185"/>
          </a:xfrm>
          <a:prstGeom prst="rect">
            <a:avLst/>
          </a:prstGeom>
        </p:spPr>
        <p:txBody>
          <a:bodyPr lIns="0" tIns="0" rIns="0" bIns="0" rtlCol="0" anchor="t">
            <a:spAutoFit/>
          </a:bodyPr>
          <a:lstStyle/>
          <a:p>
            <a:pPr marL="0" lvl="0" indent="0" algn="ctr">
              <a:lnSpc>
                <a:spcPts val="3589"/>
              </a:lnSpc>
              <a:spcBef>
                <a:spcPct val="0"/>
              </a:spcBef>
            </a:pPr>
            <a:r>
              <a:rPr lang="en-US" sz="2564" spc="-25" dirty="0">
                <a:solidFill>
                  <a:srgbClr val="000000"/>
                </a:solidFill>
                <a:latin typeface="DM Sans"/>
              </a:rPr>
              <a:t>Objectives </a:t>
            </a:r>
          </a:p>
        </p:txBody>
      </p:sp>
      <p:sp>
        <p:nvSpPr>
          <p:cNvPr id="20" name="TextBox 20"/>
          <p:cNvSpPr txBox="1"/>
          <p:nvPr/>
        </p:nvSpPr>
        <p:spPr>
          <a:xfrm>
            <a:off x="8852311" y="3864140"/>
            <a:ext cx="584224" cy="597585"/>
          </a:xfrm>
          <a:prstGeom prst="rect">
            <a:avLst/>
          </a:prstGeom>
        </p:spPr>
        <p:txBody>
          <a:bodyPr lIns="0" tIns="0" rIns="0" bIns="0" rtlCol="0" anchor="t">
            <a:spAutoFit/>
          </a:bodyPr>
          <a:lstStyle/>
          <a:p>
            <a:pPr algn="ctr">
              <a:lnSpc>
                <a:spcPts val="4796"/>
              </a:lnSpc>
              <a:spcBef>
                <a:spcPct val="0"/>
              </a:spcBef>
            </a:pPr>
            <a:r>
              <a:rPr lang="en-US" sz="3426">
                <a:solidFill>
                  <a:srgbClr val="000000"/>
                </a:solidFill>
                <a:latin typeface="Repo Bold Bold"/>
              </a:rPr>
              <a:t>02</a:t>
            </a:r>
          </a:p>
        </p:txBody>
      </p:sp>
      <p:sp>
        <p:nvSpPr>
          <p:cNvPr id="21" name="TextBox 21"/>
          <p:cNvSpPr txBox="1"/>
          <p:nvPr/>
        </p:nvSpPr>
        <p:spPr>
          <a:xfrm>
            <a:off x="11047510" y="4713333"/>
            <a:ext cx="2682223" cy="440185"/>
          </a:xfrm>
          <a:prstGeom prst="rect">
            <a:avLst/>
          </a:prstGeom>
        </p:spPr>
        <p:txBody>
          <a:bodyPr lIns="0" tIns="0" rIns="0" bIns="0" rtlCol="0" anchor="t">
            <a:spAutoFit/>
          </a:bodyPr>
          <a:lstStyle/>
          <a:p>
            <a:pPr marL="0" lvl="0" indent="0" algn="ctr">
              <a:lnSpc>
                <a:spcPts val="3589"/>
              </a:lnSpc>
              <a:spcBef>
                <a:spcPct val="0"/>
              </a:spcBef>
            </a:pPr>
            <a:r>
              <a:rPr lang="en-US" sz="2564" spc="-25" dirty="0">
                <a:solidFill>
                  <a:srgbClr val="000000"/>
                </a:solidFill>
                <a:latin typeface="DM Sans"/>
              </a:rPr>
              <a:t>Literature Survey</a:t>
            </a:r>
          </a:p>
        </p:txBody>
      </p:sp>
      <p:sp>
        <p:nvSpPr>
          <p:cNvPr id="22" name="TextBox 22"/>
          <p:cNvSpPr txBox="1"/>
          <p:nvPr/>
        </p:nvSpPr>
        <p:spPr>
          <a:xfrm>
            <a:off x="12096509" y="3864140"/>
            <a:ext cx="584224" cy="597585"/>
          </a:xfrm>
          <a:prstGeom prst="rect">
            <a:avLst/>
          </a:prstGeom>
        </p:spPr>
        <p:txBody>
          <a:bodyPr lIns="0" tIns="0" rIns="0" bIns="0" rtlCol="0" anchor="t">
            <a:spAutoFit/>
          </a:bodyPr>
          <a:lstStyle/>
          <a:p>
            <a:pPr algn="ctr">
              <a:lnSpc>
                <a:spcPts val="4796"/>
              </a:lnSpc>
              <a:spcBef>
                <a:spcPct val="0"/>
              </a:spcBef>
            </a:pPr>
            <a:r>
              <a:rPr lang="en-US" sz="3426">
                <a:solidFill>
                  <a:srgbClr val="000000"/>
                </a:solidFill>
                <a:latin typeface="Repo Bold Bold"/>
              </a:rPr>
              <a:t>03</a:t>
            </a:r>
          </a:p>
        </p:txBody>
      </p:sp>
      <p:sp>
        <p:nvSpPr>
          <p:cNvPr id="23" name="TextBox 23"/>
          <p:cNvSpPr txBox="1"/>
          <p:nvPr/>
        </p:nvSpPr>
        <p:spPr>
          <a:xfrm>
            <a:off x="4558267" y="6492399"/>
            <a:ext cx="2682223" cy="1363515"/>
          </a:xfrm>
          <a:prstGeom prst="rect">
            <a:avLst/>
          </a:prstGeom>
        </p:spPr>
        <p:txBody>
          <a:bodyPr lIns="0" tIns="0" rIns="0" bIns="0" rtlCol="0" anchor="t">
            <a:spAutoFit/>
          </a:bodyPr>
          <a:lstStyle/>
          <a:p>
            <a:pPr marL="0" lvl="0" indent="0" algn="ctr">
              <a:lnSpc>
                <a:spcPts val="3589"/>
              </a:lnSpc>
              <a:spcBef>
                <a:spcPct val="0"/>
              </a:spcBef>
            </a:pPr>
            <a:r>
              <a:rPr lang="en-US" sz="2564" spc="-25" dirty="0">
                <a:solidFill>
                  <a:srgbClr val="000000"/>
                </a:solidFill>
                <a:latin typeface="DM Sans"/>
              </a:rPr>
              <a:t>Software And Hardware Requirements </a:t>
            </a:r>
          </a:p>
        </p:txBody>
      </p:sp>
      <p:sp>
        <p:nvSpPr>
          <p:cNvPr id="24" name="TextBox 24"/>
          <p:cNvSpPr txBox="1"/>
          <p:nvPr/>
        </p:nvSpPr>
        <p:spPr>
          <a:xfrm>
            <a:off x="5607267" y="5643206"/>
            <a:ext cx="584224" cy="559192"/>
          </a:xfrm>
          <a:prstGeom prst="rect">
            <a:avLst/>
          </a:prstGeom>
        </p:spPr>
        <p:txBody>
          <a:bodyPr lIns="0" tIns="0" rIns="0" bIns="0" rtlCol="0" anchor="t">
            <a:spAutoFit/>
          </a:bodyPr>
          <a:lstStyle/>
          <a:p>
            <a:pPr algn="ctr">
              <a:lnSpc>
                <a:spcPts val="4796"/>
              </a:lnSpc>
              <a:spcBef>
                <a:spcPct val="0"/>
              </a:spcBef>
            </a:pPr>
            <a:r>
              <a:rPr lang="en-US" sz="3426" dirty="0">
                <a:solidFill>
                  <a:srgbClr val="000000"/>
                </a:solidFill>
                <a:latin typeface="Repo Bold Bold"/>
              </a:rPr>
              <a:t>05</a:t>
            </a:r>
          </a:p>
        </p:txBody>
      </p:sp>
      <p:sp>
        <p:nvSpPr>
          <p:cNvPr id="25" name="TextBox 25"/>
          <p:cNvSpPr txBox="1"/>
          <p:nvPr/>
        </p:nvSpPr>
        <p:spPr>
          <a:xfrm>
            <a:off x="7803312" y="6492399"/>
            <a:ext cx="2682223" cy="901850"/>
          </a:xfrm>
          <a:prstGeom prst="rect">
            <a:avLst/>
          </a:prstGeom>
        </p:spPr>
        <p:txBody>
          <a:bodyPr lIns="0" tIns="0" rIns="0" bIns="0" rtlCol="0" anchor="t">
            <a:spAutoFit/>
          </a:bodyPr>
          <a:lstStyle/>
          <a:p>
            <a:pPr marL="0" lvl="0" indent="0" algn="ctr">
              <a:lnSpc>
                <a:spcPts val="3589"/>
              </a:lnSpc>
              <a:spcBef>
                <a:spcPct val="0"/>
              </a:spcBef>
            </a:pPr>
            <a:r>
              <a:rPr lang="en-US" sz="2564" spc="-25" dirty="0">
                <a:solidFill>
                  <a:srgbClr val="000000"/>
                </a:solidFill>
                <a:latin typeface="DM Sans"/>
              </a:rPr>
              <a:t>Proposed System Architecture</a:t>
            </a:r>
          </a:p>
        </p:txBody>
      </p:sp>
      <p:sp>
        <p:nvSpPr>
          <p:cNvPr id="26" name="TextBox 26"/>
          <p:cNvSpPr txBox="1"/>
          <p:nvPr/>
        </p:nvSpPr>
        <p:spPr>
          <a:xfrm>
            <a:off x="8852311" y="5643206"/>
            <a:ext cx="584224" cy="559192"/>
          </a:xfrm>
          <a:prstGeom prst="rect">
            <a:avLst/>
          </a:prstGeom>
        </p:spPr>
        <p:txBody>
          <a:bodyPr lIns="0" tIns="0" rIns="0" bIns="0" rtlCol="0" anchor="t">
            <a:spAutoFit/>
          </a:bodyPr>
          <a:lstStyle/>
          <a:p>
            <a:pPr algn="ctr">
              <a:lnSpc>
                <a:spcPts val="4796"/>
              </a:lnSpc>
              <a:spcBef>
                <a:spcPct val="0"/>
              </a:spcBef>
            </a:pPr>
            <a:r>
              <a:rPr lang="en-US" sz="3426" dirty="0">
                <a:solidFill>
                  <a:srgbClr val="000000"/>
                </a:solidFill>
                <a:latin typeface="Repo Bold Bold"/>
              </a:rPr>
              <a:t>06</a:t>
            </a:r>
          </a:p>
        </p:txBody>
      </p:sp>
      <p:sp>
        <p:nvSpPr>
          <p:cNvPr id="27" name="TextBox 27"/>
          <p:cNvSpPr txBox="1"/>
          <p:nvPr/>
        </p:nvSpPr>
        <p:spPr>
          <a:xfrm>
            <a:off x="11047510" y="6492399"/>
            <a:ext cx="2682223" cy="901850"/>
          </a:xfrm>
          <a:prstGeom prst="rect">
            <a:avLst/>
          </a:prstGeom>
        </p:spPr>
        <p:txBody>
          <a:bodyPr lIns="0" tIns="0" rIns="0" bIns="0" rtlCol="0" anchor="t">
            <a:spAutoFit/>
          </a:bodyPr>
          <a:lstStyle/>
          <a:p>
            <a:pPr algn="ctr">
              <a:lnSpc>
                <a:spcPts val="3589"/>
              </a:lnSpc>
              <a:spcBef>
                <a:spcPct val="0"/>
              </a:spcBef>
            </a:pPr>
            <a:r>
              <a:rPr lang="en-US" sz="2564" spc="-25" dirty="0">
                <a:solidFill>
                  <a:srgbClr val="000000"/>
                </a:solidFill>
                <a:latin typeface="DM Sans"/>
              </a:rPr>
              <a:t>Mathematical Model</a:t>
            </a:r>
          </a:p>
        </p:txBody>
      </p:sp>
      <p:sp>
        <p:nvSpPr>
          <p:cNvPr id="28" name="TextBox 28"/>
          <p:cNvSpPr txBox="1"/>
          <p:nvPr/>
        </p:nvSpPr>
        <p:spPr>
          <a:xfrm>
            <a:off x="12096509" y="5643206"/>
            <a:ext cx="584224" cy="559192"/>
          </a:xfrm>
          <a:prstGeom prst="rect">
            <a:avLst/>
          </a:prstGeom>
        </p:spPr>
        <p:txBody>
          <a:bodyPr lIns="0" tIns="0" rIns="0" bIns="0" rtlCol="0" anchor="t">
            <a:spAutoFit/>
          </a:bodyPr>
          <a:lstStyle/>
          <a:p>
            <a:pPr algn="ctr">
              <a:lnSpc>
                <a:spcPts val="4796"/>
              </a:lnSpc>
              <a:spcBef>
                <a:spcPct val="0"/>
              </a:spcBef>
            </a:pPr>
            <a:r>
              <a:rPr lang="en-US" sz="3426" dirty="0">
                <a:solidFill>
                  <a:srgbClr val="000000"/>
                </a:solidFill>
                <a:latin typeface="Repo Bold Bold"/>
              </a:rPr>
              <a:t>07</a:t>
            </a:r>
          </a:p>
        </p:txBody>
      </p:sp>
      <p:sp>
        <p:nvSpPr>
          <p:cNvPr id="29" name="Freeform 29"/>
          <p:cNvSpPr/>
          <p:nvPr/>
        </p:nvSpPr>
        <p:spPr>
          <a:xfrm rot="1683888">
            <a:off x="40236" y="10274295"/>
            <a:ext cx="2635955" cy="5641148"/>
          </a:xfrm>
          <a:custGeom>
            <a:avLst/>
            <a:gdLst/>
            <a:ahLst/>
            <a:cxnLst/>
            <a:rect l="l" t="t" r="r" b="b"/>
            <a:pathLst>
              <a:path w="2635955" h="5641148">
                <a:moveTo>
                  <a:pt x="0" y="0"/>
                </a:moveTo>
                <a:lnTo>
                  <a:pt x="2635954" y="0"/>
                </a:lnTo>
                <a:lnTo>
                  <a:pt x="2635954" y="5641148"/>
                </a:lnTo>
                <a:lnTo>
                  <a:pt x="0" y="56411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2" name="TextBox 27">
            <a:extLst>
              <a:ext uri="{FF2B5EF4-FFF2-40B4-BE49-F238E27FC236}">
                <a16:creationId xmlns:a16="http://schemas.microsoft.com/office/drawing/2014/main" id="{0557A18E-8138-5605-DBF2-ED4D878AEFD3}"/>
              </a:ext>
            </a:extLst>
          </p:cNvPr>
          <p:cNvSpPr txBox="1"/>
          <p:nvPr/>
        </p:nvSpPr>
        <p:spPr>
          <a:xfrm>
            <a:off x="13942054" y="6503828"/>
            <a:ext cx="2682223" cy="440185"/>
          </a:xfrm>
          <a:prstGeom prst="rect">
            <a:avLst/>
          </a:prstGeom>
        </p:spPr>
        <p:txBody>
          <a:bodyPr lIns="0" tIns="0" rIns="0" bIns="0" rtlCol="0" anchor="t">
            <a:spAutoFit/>
          </a:bodyPr>
          <a:lstStyle/>
          <a:p>
            <a:pPr algn="ctr">
              <a:lnSpc>
                <a:spcPts val="3589"/>
              </a:lnSpc>
              <a:spcBef>
                <a:spcPct val="0"/>
              </a:spcBef>
            </a:pPr>
            <a:r>
              <a:rPr lang="en-US" sz="2564" u="none" strike="noStrike" spc="-25" dirty="0">
                <a:solidFill>
                  <a:srgbClr val="000000"/>
                </a:solidFill>
                <a:latin typeface="DM Sans"/>
              </a:rPr>
              <a:t>UML Diagram</a:t>
            </a:r>
          </a:p>
        </p:txBody>
      </p:sp>
      <p:sp>
        <p:nvSpPr>
          <p:cNvPr id="34" name="Freeform 14">
            <a:extLst>
              <a:ext uri="{FF2B5EF4-FFF2-40B4-BE49-F238E27FC236}">
                <a16:creationId xmlns:a16="http://schemas.microsoft.com/office/drawing/2014/main" id="{582A3D09-8F9A-C58A-2FF8-4A96F9B4BC38}"/>
              </a:ext>
            </a:extLst>
          </p:cNvPr>
          <p:cNvSpPr/>
          <p:nvPr/>
        </p:nvSpPr>
        <p:spPr>
          <a:xfrm>
            <a:off x="14843436" y="5650167"/>
            <a:ext cx="876927" cy="760535"/>
          </a:xfrm>
          <a:custGeom>
            <a:avLst/>
            <a:gdLst/>
            <a:ahLst/>
            <a:cxnLst/>
            <a:rect l="l" t="t" r="r" b="b"/>
            <a:pathLst>
              <a:path w="876927" h="760535">
                <a:moveTo>
                  <a:pt x="0" y="0"/>
                </a:moveTo>
                <a:lnTo>
                  <a:pt x="876927" y="0"/>
                </a:lnTo>
                <a:lnTo>
                  <a:pt x="876927" y="760535"/>
                </a:lnTo>
                <a:lnTo>
                  <a:pt x="0" y="7605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33" name="TextBox 28">
            <a:extLst>
              <a:ext uri="{FF2B5EF4-FFF2-40B4-BE49-F238E27FC236}">
                <a16:creationId xmlns:a16="http://schemas.microsoft.com/office/drawing/2014/main" id="{4DD9BEF1-D58A-1389-3EE9-8B7D95F25EF5}"/>
              </a:ext>
            </a:extLst>
          </p:cNvPr>
          <p:cNvSpPr txBox="1"/>
          <p:nvPr/>
        </p:nvSpPr>
        <p:spPr>
          <a:xfrm>
            <a:off x="14991053" y="5654635"/>
            <a:ext cx="584224" cy="559192"/>
          </a:xfrm>
          <a:prstGeom prst="rect">
            <a:avLst/>
          </a:prstGeom>
        </p:spPr>
        <p:txBody>
          <a:bodyPr lIns="0" tIns="0" rIns="0" bIns="0" rtlCol="0" anchor="t">
            <a:spAutoFit/>
          </a:bodyPr>
          <a:lstStyle/>
          <a:p>
            <a:pPr algn="ctr">
              <a:lnSpc>
                <a:spcPts val="4796"/>
              </a:lnSpc>
              <a:spcBef>
                <a:spcPct val="0"/>
              </a:spcBef>
            </a:pPr>
            <a:r>
              <a:rPr lang="en-US" sz="3426" dirty="0">
                <a:solidFill>
                  <a:srgbClr val="000000"/>
                </a:solidFill>
                <a:latin typeface="Repo Bold Bold"/>
              </a:rPr>
              <a:t>08</a:t>
            </a:r>
          </a:p>
        </p:txBody>
      </p:sp>
      <p:sp>
        <p:nvSpPr>
          <p:cNvPr id="37" name="TextBox 27">
            <a:extLst>
              <a:ext uri="{FF2B5EF4-FFF2-40B4-BE49-F238E27FC236}">
                <a16:creationId xmlns:a16="http://schemas.microsoft.com/office/drawing/2014/main" id="{740E6881-FCA7-03A5-5344-3640AD7211A5}"/>
              </a:ext>
            </a:extLst>
          </p:cNvPr>
          <p:cNvSpPr txBox="1"/>
          <p:nvPr/>
        </p:nvSpPr>
        <p:spPr>
          <a:xfrm>
            <a:off x="14014128" y="4713333"/>
            <a:ext cx="2682223" cy="901850"/>
          </a:xfrm>
          <a:prstGeom prst="rect">
            <a:avLst/>
          </a:prstGeom>
        </p:spPr>
        <p:txBody>
          <a:bodyPr lIns="0" tIns="0" rIns="0" bIns="0" rtlCol="0" anchor="t">
            <a:spAutoFit/>
          </a:bodyPr>
          <a:lstStyle/>
          <a:p>
            <a:pPr marL="0" lvl="0" indent="0" algn="ctr">
              <a:lnSpc>
                <a:spcPts val="3589"/>
              </a:lnSpc>
              <a:spcBef>
                <a:spcPct val="0"/>
              </a:spcBef>
            </a:pPr>
            <a:r>
              <a:rPr lang="en-US" sz="2564" spc="-25" dirty="0">
                <a:solidFill>
                  <a:srgbClr val="000000"/>
                </a:solidFill>
                <a:latin typeface="DM Sans"/>
              </a:rPr>
              <a:t>Problem Statement</a:t>
            </a:r>
          </a:p>
        </p:txBody>
      </p:sp>
      <p:sp>
        <p:nvSpPr>
          <p:cNvPr id="38" name="Freeform 14">
            <a:extLst>
              <a:ext uri="{FF2B5EF4-FFF2-40B4-BE49-F238E27FC236}">
                <a16:creationId xmlns:a16="http://schemas.microsoft.com/office/drawing/2014/main" id="{AC17062D-DB3F-5753-065C-3EC139031630}"/>
              </a:ext>
            </a:extLst>
          </p:cNvPr>
          <p:cNvSpPr/>
          <p:nvPr/>
        </p:nvSpPr>
        <p:spPr>
          <a:xfrm>
            <a:off x="14920820" y="3858517"/>
            <a:ext cx="876927" cy="760535"/>
          </a:xfrm>
          <a:custGeom>
            <a:avLst/>
            <a:gdLst/>
            <a:ahLst/>
            <a:cxnLst/>
            <a:rect l="l" t="t" r="r" b="b"/>
            <a:pathLst>
              <a:path w="876927" h="760535">
                <a:moveTo>
                  <a:pt x="0" y="0"/>
                </a:moveTo>
                <a:lnTo>
                  <a:pt x="876927" y="0"/>
                </a:lnTo>
                <a:lnTo>
                  <a:pt x="876927" y="760535"/>
                </a:lnTo>
                <a:lnTo>
                  <a:pt x="0" y="7605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39" name="TextBox 28">
            <a:extLst>
              <a:ext uri="{FF2B5EF4-FFF2-40B4-BE49-F238E27FC236}">
                <a16:creationId xmlns:a16="http://schemas.microsoft.com/office/drawing/2014/main" id="{C95B9202-C53D-1CEC-EA91-0439BAC9DB01}"/>
              </a:ext>
            </a:extLst>
          </p:cNvPr>
          <p:cNvSpPr txBox="1"/>
          <p:nvPr/>
        </p:nvSpPr>
        <p:spPr>
          <a:xfrm>
            <a:off x="15063127" y="3864140"/>
            <a:ext cx="584224" cy="559192"/>
          </a:xfrm>
          <a:prstGeom prst="rect">
            <a:avLst/>
          </a:prstGeom>
        </p:spPr>
        <p:txBody>
          <a:bodyPr lIns="0" tIns="0" rIns="0" bIns="0" rtlCol="0" anchor="t">
            <a:spAutoFit/>
          </a:bodyPr>
          <a:lstStyle/>
          <a:p>
            <a:pPr algn="ctr">
              <a:lnSpc>
                <a:spcPts val="4796"/>
              </a:lnSpc>
              <a:spcBef>
                <a:spcPct val="0"/>
              </a:spcBef>
            </a:pPr>
            <a:r>
              <a:rPr lang="en-US" sz="3426" dirty="0">
                <a:solidFill>
                  <a:srgbClr val="000000"/>
                </a:solidFill>
                <a:latin typeface="Repo Bold Bold"/>
              </a:rPr>
              <a:t>04</a:t>
            </a:r>
          </a:p>
        </p:txBody>
      </p:sp>
      <p:sp>
        <p:nvSpPr>
          <p:cNvPr id="47" name="Freeform 3">
            <a:extLst>
              <a:ext uri="{FF2B5EF4-FFF2-40B4-BE49-F238E27FC236}">
                <a16:creationId xmlns:a16="http://schemas.microsoft.com/office/drawing/2014/main" id="{2E63F091-54CF-44D3-F37C-5E49F28EF1DB}"/>
              </a:ext>
            </a:extLst>
          </p:cNvPr>
          <p:cNvSpPr/>
          <p:nvPr/>
        </p:nvSpPr>
        <p:spPr>
          <a:xfrm>
            <a:off x="304800" y="7410341"/>
            <a:ext cx="2287421" cy="2686159"/>
          </a:xfrm>
          <a:custGeom>
            <a:avLst/>
            <a:gdLst/>
            <a:ahLst/>
            <a:cxnLst/>
            <a:rect l="l" t="t" r="r" b="b"/>
            <a:pathLst>
              <a:path w="5060685" h="4605223">
                <a:moveTo>
                  <a:pt x="0" y="0"/>
                </a:moveTo>
                <a:lnTo>
                  <a:pt x="5060685" y="0"/>
                </a:lnTo>
                <a:lnTo>
                  <a:pt x="5060685" y="4605223"/>
                </a:lnTo>
                <a:lnTo>
                  <a:pt x="0" y="460522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dirty="0"/>
          </a:p>
        </p:txBody>
      </p:sp>
      <p:pic>
        <p:nvPicPr>
          <p:cNvPr id="51" name="Picture 50">
            <a:extLst>
              <a:ext uri="{FF2B5EF4-FFF2-40B4-BE49-F238E27FC236}">
                <a16:creationId xmlns:a16="http://schemas.microsoft.com/office/drawing/2014/main" id="{149D8A49-110E-A887-0E50-79459E649DE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83029" y="7564363"/>
            <a:ext cx="2378113" cy="2378113"/>
          </a:xfrm>
          <a:prstGeom prst="rect">
            <a:avLst/>
          </a:prstGeom>
        </p:spPr>
      </p:pic>
      <p:grpSp>
        <p:nvGrpSpPr>
          <p:cNvPr id="56" name="Group 4">
            <a:extLst>
              <a:ext uri="{FF2B5EF4-FFF2-40B4-BE49-F238E27FC236}">
                <a16:creationId xmlns:a16="http://schemas.microsoft.com/office/drawing/2014/main" id="{A97F9511-2CBA-3003-EA43-4649E1DCFCDB}"/>
              </a:ext>
            </a:extLst>
          </p:cNvPr>
          <p:cNvGrpSpPr/>
          <p:nvPr/>
        </p:nvGrpSpPr>
        <p:grpSpPr>
          <a:xfrm>
            <a:off x="5677640" y="9460756"/>
            <a:ext cx="7194602" cy="635744"/>
            <a:chOff x="0" y="0"/>
            <a:chExt cx="1962273" cy="611733"/>
          </a:xfrm>
        </p:grpSpPr>
        <p:sp>
          <p:nvSpPr>
            <p:cNvPr id="57" name="Freeform 5">
              <a:extLst>
                <a:ext uri="{FF2B5EF4-FFF2-40B4-BE49-F238E27FC236}">
                  <a16:creationId xmlns:a16="http://schemas.microsoft.com/office/drawing/2014/main" id="{CEE14404-B2A7-BA93-32EB-1E197A9BBD95}"/>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cap="rnd">
              <a:solidFill>
                <a:srgbClr val="000000"/>
              </a:solidFill>
              <a:prstDash val="solid"/>
              <a:round/>
            </a:ln>
          </p:spPr>
        </p:sp>
        <p:sp>
          <p:nvSpPr>
            <p:cNvPr id="58" name="TextBox 6">
              <a:extLst>
                <a:ext uri="{FF2B5EF4-FFF2-40B4-BE49-F238E27FC236}">
                  <a16:creationId xmlns:a16="http://schemas.microsoft.com/office/drawing/2014/main" id="{B110941A-CB41-A971-CF55-7ECAD6DC079D}"/>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59" name="TextBox 17">
            <a:extLst>
              <a:ext uri="{FF2B5EF4-FFF2-40B4-BE49-F238E27FC236}">
                <a16:creationId xmlns:a16="http://schemas.microsoft.com/office/drawing/2014/main" id="{C5F55749-314C-435D-B841-E9876952AE19}"/>
              </a:ext>
            </a:extLst>
          </p:cNvPr>
          <p:cNvSpPr txBox="1"/>
          <p:nvPr/>
        </p:nvSpPr>
        <p:spPr>
          <a:xfrm>
            <a:off x="5334000" y="8949344"/>
            <a:ext cx="7721618" cy="980268"/>
          </a:xfrm>
          <a:prstGeom prst="rect">
            <a:avLst/>
          </a:prstGeom>
        </p:spPr>
        <p:txBody>
          <a:bodyPr wrap="square" lIns="0" tIns="0" rIns="0" bIns="0" rtlCol="0" anchor="t">
            <a:spAutoFit/>
          </a:bodyPr>
          <a:lstStyle/>
          <a:p>
            <a:pPr marL="0" lvl="0" indent="0" algn="ctr">
              <a:lnSpc>
                <a:spcPts val="9631"/>
              </a:lnSpc>
              <a:spcBef>
                <a:spcPct val="0"/>
              </a:spcBef>
            </a:pPr>
            <a:r>
              <a:rPr lang="en-US" sz="2000" dirty="0">
                <a:solidFill>
                  <a:srgbClr val="000000"/>
                </a:solidFill>
                <a:latin typeface="Repo Bold Bold"/>
              </a:rPr>
              <a:t>Department of AIML Engineering, LoGMIEER, Nashik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reeform 14">
            <a:extLst>
              <a:ext uri="{FF2B5EF4-FFF2-40B4-BE49-F238E27FC236}">
                <a16:creationId xmlns:a16="http://schemas.microsoft.com/office/drawing/2014/main" id="{E30BB6FA-ADD5-AC5F-52DE-453F7954CFCE}"/>
              </a:ext>
            </a:extLst>
          </p:cNvPr>
          <p:cNvSpPr/>
          <p:nvPr/>
        </p:nvSpPr>
        <p:spPr>
          <a:xfrm>
            <a:off x="14843437" y="3858517"/>
            <a:ext cx="876927" cy="760535"/>
          </a:xfrm>
          <a:custGeom>
            <a:avLst/>
            <a:gdLst/>
            <a:ahLst/>
            <a:cxnLst/>
            <a:rect l="l" t="t" r="r" b="b"/>
            <a:pathLst>
              <a:path w="876927" h="760535">
                <a:moveTo>
                  <a:pt x="0" y="0"/>
                </a:moveTo>
                <a:lnTo>
                  <a:pt x="876927" y="0"/>
                </a:lnTo>
                <a:lnTo>
                  <a:pt x="876927" y="760535"/>
                </a:lnTo>
                <a:lnTo>
                  <a:pt x="0" y="7605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sp>
      <p:sp>
        <p:nvSpPr>
          <p:cNvPr id="3" name="Freeform 3"/>
          <p:cNvSpPr/>
          <p:nvPr/>
        </p:nvSpPr>
        <p:spPr>
          <a:xfrm>
            <a:off x="4025626" y="2068746"/>
            <a:ext cx="10554104" cy="6217978"/>
          </a:xfrm>
          <a:custGeom>
            <a:avLst/>
            <a:gdLst/>
            <a:ahLst/>
            <a:cxnLst/>
            <a:rect l="l" t="t" r="r" b="b"/>
            <a:pathLst>
              <a:path w="10236748" h="6321192">
                <a:moveTo>
                  <a:pt x="0" y="0"/>
                </a:moveTo>
                <a:lnTo>
                  <a:pt x="10236748" y="0"/>
                </a:lnTo>
                <a:lnTo>
                  <a:pt x="10236748" y="6321192"/>
                </a:lnTo>
                <a:lnTo>
                  <a:pt x="0" y="63211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dirty="0"/>
          </a:p>
        </p:txBody>
      </p:sp>
      <p:grpSp>
        <p:nvGrpSpPr>
          <p:cNvPr id="4" name="Group 4"/>
          <p:cNvGrpSpPr/>
          <p:nvPr/>
        </p:nvGrpSpPr>
        <p:grpSpPr>
          <a:xfrm>
            <a:off x="2756271" y="1680686"/>
            <a:ext cx="5456124" cy="1700931"/>
            <a:chOff x="0" y="0"/>
            <a:chExt cx="1962273" cy="611733"/>
          </a:xfrm>
        </p:grpSpPr>
        <p:sp>
          <p:nvSpPr>
            <p:cNvPr id="5" name="Freeform 5"/>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cap="rnd">
              <a:solidFill>
                <a:srgbClr val="000000"/>
              </a:solidFill>
              <a:prstDash val="solid"/>
              <a:round/>
            </a:ln>
          </p:spPr>
        </p:sp>
        <p:sp>
          <p:nvSpPr>
            <p:cNvPr id="6" name="TextBox 6"/>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7" name="Freeform 7"/>
          <p:cNvSpPr/>
          <p:nvPr/>
        </p:nvSpPr>
        <p:spPr>
          <a:xfrm rot="1683888">
            <a:off x="15941323" y="5997879"/>
            <a:ext cx="2635955" cy="5641148"/>
          </a:xfrm>
          <a:custGeom>
            <a:avLst/>
            <a:gdLst/>
            <a:ahLst/>
            <a:cxnLst/>
            <a:rect l="l" t="t" r="r" b="b"/>
            <a:pathLst>
              <a:path w="2635955" h="5641148">
                <a:moveTo>
                  <a:pt x="0" y="0"/>
                </a:moveTo>
                <a:lnTo>
                  <a:pt x="2635954" y="0"/>
                </a:lnTo>
                <a:lnTo>
                  <a:pt x="2635954" y="5641148"/>
                </a:lnTo>
                <a:lnTo>
                  <a:pt x="0" y="56411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5446192" y="3796205"/>
            <a:ext cx="876927" cy="760535"/>
          </a:xfrm>
          <a:custGeom>
            <a:avLst/>
            <a:gdLst/>
            <a:ahLst/>
            <a:cxnLst/>
            <a:rect l="l" t="t" r="r" b="b"/>
            <a:pathLst>
              <a:path w="876927" h="760535">
                <a:moveTo>
                  <a:pt x="0" y="0"/>
                </a:moveTo>
                <a:lnTo>
                  <a:pt x="876927" y="0"/>
                </a:lnTo>
                <a:lnTo>
                  <a:pt x="876927" y="760535"/>
                </a:lnTo>
                <a:lnTo>
                  <a:pt x="0" y="7605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1683888">
            <a:off x="-602227" y="-928825"/>
            <a:ext cx="2635955" cy="5641148"/>
          </a:xfrm>
          <a:custGeom>
            <a:avLst/>
            <a:gdLst/>
            <a:ahLst/>
            <a:cxnLst/>
            <a:rect l="l" t="t" r="r" b="b"/>
            <a:pathLst>
              <a:path w="2635955" h="5641148">
                <a:moveTo>
                  <a:pt x="0" y="0"/>
                </a:moveTo>
                <a:lnTo>
                  <a:pt x="2635955" y="0"/>
                </a:lnTo>
                <a:lnTo>
                  <a:pt x="2635955" y="5641148"/>
                </a:lnTo>
                <a:lnTo>
                  <a:pt x="0" y="56411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0" name="Freeform 10"/>
          <p:cNvSpPr/>
          <p:nvPr/>
        </p:nvSpPr>
        <p:spPr>
          <a:xfrm>
            <a:off x="8705960" y="3860374"/>
            <a:ext cx="876927" cy="760535"/>
          </a:xfrm>
          <a:custGeom>
            <a:avLst/>
            <a:gdLst/>
            <a:ahLst/>
            <a:cxnLst/>
            <a:rect l="l" t="t" r="r" b="b"/>
            <a:pathLst>
              <a:path w="876927" h="760535">
                <a:moveTo>
                  <a:pt x="0" y="0"/>
                </a:moveTo>
                <a:lnTo>
                  <a:pt x="876927" y="0"/>
                </a:lnTo>
                <a:lnTo>
                  <a:pt x="876927" y="760535"/>
                </a:lnTo>
                <a:lnTo>
                  <a:pt x="0" y="7605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11950158" y="3860374"/>
            <a:ext cx="876927" cy="760535"/>
          </a:xfrm>
          <a:custGeom>
            <a:avLst/>
            <a:gdLst/>
            <a:ahLst/>
            <a:cxnLst/>
            <a:rect l="l" t="t" r="r" b="b"/>
            <a:pathLst>
              <a:path w="876927" h="760535">
                <a:moveTo>
                  <a:pt x="0" y="0"/>
                </a:moveTo>
                <a:lnTo>
                  <a:pt x="876927" y="0"/>
                </a:lnTo>
                <a:lnTo>
                  <a:pt x="876927" y="760535"/>
                </a:lnTo>
                <a:lnTo>
                  <a:pt x="0" y="7605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5460915" y="5639440"/>
            <a:ext cx="876927" cy="760535"/>
          </a:xfrm>
          <a:custGeom>
            <a:avLst/>
            <a:gdLst/>
            <a:ahLst/>
            <a:cxnLst/>
            <a:rect l="l" t="t" r="r" b="b"/>
            <a:pathLst>
              <a:path w="876927" h="760535">
                <a:moveTo>
                  <a:pt x="0" y="0"/>
                </a:moveTo>
                <a:lnTo>
                  <a:pt x="876927" y="0"/>
                </a:lnTo>
                <a:lnTo>
                  <a:pt x="876927" y="760535"/>
                </a:lnTo>
                <a:lnTo>
                  <a:pt x="0" y="7605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TextBox 16"/>
          <p:cNvSpPr txBox="1"/>
          <p:nvPr/>
        </p:nvSpPr>
        <p:spPr>
          <a:xfrm>
            <a:off x="4558267" y="4713333"/>
            <a:ext cx="2682223" cy="440185"/>
          </a:xfrm>
          <a:prstGeom prst="rect">
            <a:avLst/>
          </a:prstGeom>
        </p:spPr>
        <p:txBody>
          <a:bodyPr lIns="0" tIns="0" rIns="0" bIns="0" rtlCol="0" anchor="t">
            <a:spAutoFit/>
          </a:bodyPr>
          <a:lstStyle/>
          <a:p>
            <a:pPr marL="0" lvl="0" indent="0" algn="ctr">
              <a:lnSpc>
                <a:spcPts val="3589"/>
              </a:lnSpc>
              <a:spcBef>
                <a:spcPct val="0"/>
              </a:spcBef>
            </a:pPr>
            <a:r>
              <a:rPr lang="en-US" sz="2564" spc="-25" dirty="0">
                <a:solidFill>
                  <a:srgbClr val="000000"/>
                </a:solidFill>
                <a:latin typeface="DM Sans"/>
              </a:rPr>
              <a:t>Test Cases</a:t>
            </a:r>
          </a:p>
        </p:txBody>
      </p:sp>
      <p:sp>
        <p:nvSpPr>
          <p:cNvPr id="17" name="TextBox 17"/>
          <p:cNvSpPr txBox="1"/>
          <p:nvPr/>
        </p:nvSpPr>
        <p:spPr>
          <a:xfrm>
            <a:off x="3338698" y="1854970"/>
            <a:ext cx="4291271" cy="1199962"/>
          </a:xfrm>
          <a:prstGeom prst="rect">
            <a:avLst/>
          </a:prstGeom>
        </p:spPr>
        <p:txBody>
          <a:bodyPr lIns="0" tIns="0" rIns="0" bIns="0" rtlCol="0" anchor="t">
            <a:spAutoFit/>
          </a:bodyPr>
          <a:lstStyle/>
          <a:p>
            <a:pPr marL="0" lvl="0" indent="0" algn="ctr">
              <a:lnSpc>
                <a:spcPts val="9631"/>
              </a:lnSpc>
              <a:spcBef>
                <a:spcPct val="0"/>
              </a:spcBef>
            </a:pPr>
            <a:r>
              <a:rPr lang="en-US" sz="6879">
                <a:solidFill>
                  <a:srgbClr val="000000"/>
                </a:solidFill>
                <a:latin typeface="Repo Bold Bold"/>
              </a:rPr>
              <a:t>Contents</a:t>
            </a:r>
          </a:p>
        </p:txBody>
      </p:sp>
      <p:sp>
        <p:nvSpPr>
          <p:cNvPr id="18" name="TextBox 18"/>
          <p:cNvSpPr txBox="1"/>
          <p:nvPr/>
        </p:nvSpPr>
        <p:spPr>
          <a:xfrm>
            <a:off x="5607267" y="3864140"/>
            <a:ext cx="584224" cy="559192"/>
          </a:xfrm>
          <a:prstGeom prst="rect">
            <a:avLst/>
          </a:prstGeom>
        </p:spPr>
        <p:txBody>
          <a:bodyPr lIns="0" tIns="0" rIns="0" bIns="0" rtlCol="0" anchor="t">
            <a:spAutoFit/>
          </a:bodyPr>
          <a:lstStyle/>
          <a:p>
            <a:pPr algn="ctr">
              <a:lnSpc>
                <a:spcPts val="4796"/>
              </a:lnSpc>
              <a:spcBef>
                <a:spcPct val="0"/>
              </a:spcBef>
            </a:pPr>
            <a:r>
              <a:rPr lang="en-US" sz="3426" dirty="0">
                <a:solidFill>
                  <a:srgbClr val="000000"/>
                </a:solidFill>
                <a:latin typeface="Repo Bold Bold"/>
              </a:rPr>
              <a:t>09</a:t>
            </a:r>
          </a:p>
        </p:txBody>
      </p:sp>
      <p:sp>
        <p:nvSpPr>
          <p:cNvPr id="19" name="TextBox 19"/>
          <p:cNvSpPr txBox="1"/>
          <p:nvPr/>
        </p:nvSpPr>
        <p:spPr>
          <a:xfrm>
            <a:off x="7803312" y="4713333"/>
            <a:ext cx="2682223" cy="440185"/>
          </a:xfrm>
          <a:prstGeom prst="rect">
            <a:avLst/>
          </a:prstGeom>
        </p:spPr>
        <p:txBody>
          <a:bodyPr lIns="0" tIns="0" rIns="0" bIns="0" rtlCol="0" anchor="t">
            <a:spAutoFit/>
          </a:bodyPr>
          <a:lstStyle/>
          <a:p>
            <a:pPr marL="0" lvl="0" indent="0" algn="ctr">
              <a:lnSpc>
                <a:spcPts val="3589"/>
              </a:lnSpc>
              <a:spcBef>
                <a:spcPct val="0"/>
              </a:spcBef>
            </a:pPr>
            <a:r>
              <a:rPr lang="en-US" sz="2564" spc="-25" dirty="0">
                <a:solidFill>
                  <a:srgbClr val="000000"/>
                </a:solidFill>
                <a:latin typeface="DM Sans"/>
              </a:rPr>
              <a:t>Proposed GUI</a:t>
            </a:r>
          </a:p>
        </p:txBody>
      </p:sp>
      <p:sp>
        <p:nvSpPr>
          <p:cNvPr id="20" name="TextBox 20"/>
          <p:cNvSpPr txBox="1"/>
          <p:nvPr/>
        </p:nvSpPr>
        <p:spPr>
          <a:xfrm>
            <a:off x="8852311" y="3864140"/>
            <a:ext cx="584224" cy="559192"/>
          </a:xfrm>
          <a:prstGeom prst="rect">
            <a:avLst/>
          </a:prstGeom>
        </p:spPr>
        <p:txBody>
          <a:bodyPr lIns="0" tIns="0" rIns="0" bIns="0" rtlCol="0" anchor="t">
            <a:spAutoFit/>
          </a:bodyPr>
          <a:lstStyle/>
          <a:p>
            <a:pPr algn="ctr">
              <a:lnSpc>
                <a:spcPts val="4796"/>
              </a:lnSpc>
              <a:spcBef>
                <a:spcPct val="0"/>
              </a:spcBef>
            </a:pPr>
            <a:r>
              <a:rPr lang="en-US" sz="3426" dirty="0">
                <a:solidFill>
                  <a:srgbClr val="000000"/>
                </a:solidFill>
                <a:latin typeface="Repo Bold Bold"/>
              </a:rPr>
              <a:t>10</a:t>
            </a:r>
          </a:p>
        </p:txBody>
      </p:sp>
      <p:sp>
        <p:nvSpPr>
          <p:cNvPr id="21" name="TextBox 21"/>
          <p:cNvSpPr txBox="1"/>
          <p:nvPr/>
        </p:nvSpPr>
        <p:spPr>
          <a:xfrm>
            <a:off x="11047510" y="4713333"/>
            <a:ext cx="2682223" cy="440185"/>
          </a:xfrm>
          <a:prstGeom prst="rect">
            <a:avLst/>
          </a:prstGeom>
        </p:spPr>
        <p:txBody>
          <a:bodyPr lIns="0" tIns="0" rIns="0" bIns="0" rtlCol="0" anchor="t">
            <a:spAutoFit/>
          </a:bodyPr>
          <a:lstStyle/>
          <a:p>
            <a:pPr algn="ctr">
              <a:lnSpc>
                <a:spcPts val="3589"/>
              </a:lnSpc>
              <a:spcBef>
                <a:spcPct val="0"/>
              </a:spcBef>
            </a:pPr>
            <a:r>
              <a:rPr lang="en-US" sz="2564" spc="-25" dirty="0">
                <a:solidFill>
                  <a:srgbClr val="000000"/>
                </a:solidFill>
                <a:latin typeface="DM Sans"/>
              </a:rPr>
              <a:t>Project Plan</a:t>
            </a:r>
          </a:p>
        </p:txBody>
      </p:sp>
      <p:sp>
        <p:nvSpPr>
          <p:cNvPr id="22" name="TextBox 22"/>
          <p:cNvSpPr txBox="1"/>
          <p:nvPr/>
        </p:nvSpPr>
        <p:spPr>
          <a:xfrm>
            <a:off x="12096509" y="3864140"/>
            <a:ext cx="584224" cy="559192"/>
          </a:xfrm>
          <a:prstGeom prst="rect">
            <a:avLst/>
          </a:prstGeom>
        </p:spPr>
        <p:txBody>
          <a:bodyPr lIns="0" tIns="0" rIns="0" bIns="0" rtlCol="0" anchor="t">
            <a:spAutoFit/>
          </a:bodyPr>
          <a:lstStyle/>
          <a:p>
            <a:pPr algn="ctr">
              <a:lnSpc>
                <a:spcPts val="4796"/>
              </a:lnSpc>
              <a:spcBef>
                <a:spcPct val="0"/>
              </a:spcBef>
            </a:pPr>
            <a:r>
              <a:rPr lang="en-US" sz="3426" dirty="0">
                <a:solidFill>
                  <a:srgbClr val="000000"/>
                </a:solidFill>
                <a:latin typeface="Repo Bold Bold"/>
              </a:rPr>
              <a:t>11</a:t>
            </a:r>
          </a:p>
        </p:txBody>
      </p:sp>
      <p:sp>
        <p:nvSpPr>
          <p:cNvPr id="23" name="TextBox 23"/>
          <p:cNvSpPr txBox="1"/>
          <p:nvPr/>
        </p:nvSpPr>
        <p:spPr>
          <a:xfrm>
            <a:off x="4558267" y="6492399"/>
            <a:ext cx="2682223" cy="440185"/>
          </a:xfrm>
          <a:prstGeom prst="rect">
            <a:avLst/>
          </a:prstGeom>
        </p:spPr>
        <p:txBody>
          <a:bodyPr lIns="0" tIns="0" rIns="0" bIns="0" rtlCol="0" anchor="t">
            <a:spAutoFit/>
          </a:bodyPr>
          <a:lstStyle/>
          <a:p>
            <a:pPr marL="0" lvl="0" indent="0" algn="ctr">
              <a:lnSpc>
                <a:spcPts val="3589"/>
              </a:lnSpc>
              <a:spcBef>
                <a:spcPct val="0"/>
              </a:spcBef>
            </a:pPr>
            <a:r>
              <a:rPr lang="en-US" sz="2564" spc="-25" dirty="0">
                <a:solidFill>
                  <a:srgbClr val="000000"/>
                </a:solidFill>
                <a:latin typeface="DM Sans"/>
              </a:rPr>
              <a:t>Conclusion</a:t>
            </a:r>
          </a:p>
        </p:txBody>
      </p:sp>
      <p:sp>
        <p:nvSpPr>
          <p:cNvPr id="24" name="TextBox 24"/>
          <p:cNvSpPr txBox="1"/>
          <p:nvPr/>
        </p:nvSpPr>
        <p:spPr>
          <a:xfrm>
            <a:off x="5607267" y="5643206"/>
            <a:ext cx="584224" cy="559192"/>
          </a:xfrm>
          <a:prstGeom prst="rect">
            <a:avLst/>
          </a:prstGeom>
        </p:spPr>
        <p:txBody>
          <a:bodyPr lIns="0" tIns="0" rIns="0" bIns="0" rtlCol="0" anchor="t">
            <a:spAutoFit/>
          </a:bodyPr>
          <a:lstStyle/>
          <a:p>
            <a:pPr algn="ctr">
              <a:lnSpc>
                <a:spcPts val="4796"/>
              </a:lnSpc>
              <a:spcBef>
                <a:spcPct val="0"/>
              </a:spcBef>
            </a:pPr>
            <a:r>
              <a:rPr lang="en-US" sz="3426" dirty="0">
                <a:solidFill>
                  <a:srgbClr val="000000"/>
                </a:solidFill>
                <a:latin typeface="Repo Bold Bold"/>
              </a:rPr>
              <a:t>12</a:t>
            </a:r>
          </a:p>
        </p:txBody>
      </p:sp>
      <p:sp>
        <p:nvSpPr>
          <p:cNvPr id="29" name="Freeform 29"/>
          <p:cNvSpPr/>
          <p:nvPr/>
        </p:nvSpPr>
        <p:spPr>
          <a:xfrm rot="1683888">
            <a:off x="40236" y="10274295"/>
            <a:ext cx="2635955" cy="5641148"/>
          </a:xfrm>
          <a:custGeom>
            <a:avLst/>
            <a:gdLst/>
            <a:ahLst/>
            <a:cxnLst/>
            <a:rect l="l" t="t" r="r" b="b"/>
            <a:pathLst>
              <a:path w="2635955" h="5641148">
                <a:moveTo>
                  <a:pt x="0" y="0"/>
                </a:moveTo>
                <a:lnTo>
                  <a:pt x="2635954" y="0"/>
                </a:lnTo>
                <a:lnTo>
                  <a:pt x="2635954" y="5641148"/>
                </a:lnTo>
                <a:lnTo>
                  <a:pt x="0" y="56411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1" name="Freeform 3">
            <a:extLst>
              <a:ext uri="{FF2B5EF4-FFF2-40B4-BE49-F238E27FC236}">
                <a16:creationId xmlns:a16="http://schemas.microsoft.com/office/drawing/2014/main" id="{CC3A2B4F-21E1-5436-1004-85F0DEA979E3}"/>
              </a:ext>
            </a:extLst>
          </p:cNvPr>
          <p:cNvSpPr/>
          <p:nvPr/>
        </p:nvSpPr>
        <p:spPr>
          <a:xfrm>
            <a:off x="304800" y="7410341"/>
            <a:ext cx="2287421" cy="2686159"/>
          </a:xfrm>
          <a:custGeom>
            <a:avLst/>
            <a:gdLst/>
            <a:ahLst/>
            <a:cxnLst/>
            <a:rect l="l" t="t" r="r" b="b"/>
            <a:pathLst>
              <a:path w="5060685" h="4605223">
                <a:moveTo>
                  <a:pt x="0" y="0"/>
                </a:moveTo>
                <a:lnTo>
                  <a:pt x="5060685" y="0"/>
                </a:lnTo>
                <a:lnTo>
                  <a:pt x="5060685" y="4605223"/>
                </a:lnTo>
                <a:lnTo>
                  <a:pt x="0" y="460522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dirty="0"/>
          </a:p>
        </p:txBody>
      </p:sp>
      <p:pic>
        <p:nvPicPr>
          <p:cNvPr id="41" name="Picture 40">
            <a:extLst>
              <a:ext uri="{FF2B5EF4-FFF2-40B4-BE49-F238E27FC236}">
                <a16:creationId xmlns:a16="http://schemas.microsoft.com/office/drawing/2014/main" id="{38282325-48BE-ED03-DCDF-84D34FDF204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83029" y="7564363"/>
            <a:ext cx="2378113" cy="2378113"/>
          </a:xfrm>
          <a:prstGeom prst="rect">
            <a:avLst/>
          </a:prstGeom>
        </p:spPr>
      </p:pic>
      <p:grpSp>
        <p:nvGrpSpPr>
          <p:cNvPr id="46" name="Group 4">
            <a:extLst>
              <a:ext uri="{FF2B5EF4-FFF2-40B4-BE49-F238E27FC236}">
                <a16:creationId xmlns:a16="http://schemas.microsoft.com/office/drawing/2014/main" id="{D2CCBA9C-BCEE-177F-E2E5-3809660DD786}"/>
              </a:ext>
            </a:extLst>
          </p:cNvPr>
          <p:cNvGrpSpPr/>
          <p:nvPr/>
        </p:nvGrpSpPr>
        <p:grpSpPr>
          <a:xfrm>
            <a:off x="5677640" y="9460756"/>
            <a:ext cx="7194602" cy="635744"/>
            <a:chOff x="0" y="0"/>
            <a:chExt cx="1962273" cy="611733"/>
          </a:xfrm>
        </p:grpSpPr>
        <p:sp>
          <p:nvSpPr>
            <p:cNvPr id="47" name="Freeform 5">
              <a:extLst>
                <a:ext uri="{FF2B5EF4-FFF2-40B4-BE49-F238E27FC236}">
                  <a16:creationId xmlns:a16="http://schemas.microsoft.com/office/drawing/2014/main" id="{B0147BC7-C4B9-333C-B245-60E597411395}"/>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cap="rnd">
              <a:solidFill>
                <a:srgbClr val="000000"/>
              </a:solidFill>
              <a:prstDash val="solid"/>
              <a:round/>
            </a:ln>
          </p:spPr>
        </p:sp>
        <p:sp>
          <p:nvSpPr>
            <p:cNvPr id="48" name="TextBox 6">
              <a:extLst>
                <a:ext uri="{FF2B5EF4-FFF2-40B4-BE49-F238E27FC236}">
                  <a16:creationId xmlns:a16="http://schemas.microsoft.com/office/drawing/2014/main" id="{9451C424-4146-06CF-CD4D-69A06E718021}"/>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49" name="TextBox 17">
            <a:extLst>
              <a:ext uri="{FF2B5EF4-FFF2-40B4-BE49-F238E27FC236}">
                <a16:creationId xmlns:a16="http://schemas.microsoft.com/office/drawing/2014/main" id="{F244604F-2E12-BA00-F879-2E3D30B0C414}"/>
              </a:ext>
            </a:extLst>
          </p:cNvPr>
          <p:cNvSpPr txBox="1"/>
          <p:nvPr/>
        </p:nvSpPr>
        <p:spPr>
          <a:xfrm>
            <a:off x="5334000" y="8949344"/>
            <a:ext cx="7721618" cy="980268"/>
          </a:xfrm>
          <a:prstGeom prst="rect">
            <a:avLst/>
          </a:prstGeom>
        </p:spPr>
        <p:txBody>
          <a:bodyPr wrap="square" lIns="0" tIns="0" rIns="0" bIns="0" rtlCol="0" anchor="t">
            <a:spAutoFit/>
          </a:bodyPr>
          <a:lstStyle/>
          <a:p>
            <a:pPr marL="0" lvl="0" indent="0" algn="ctr">
              <a:lnSpc>
                <a:spcPts val="9631"/>
              </a:lnSpc>
              <a:spcBef>
                <a:spcPct val="0"/>
              </a:spcBef>
            </a:pPr>
            <a:r>
              <a:rPr lang="en-US" sz="2000" dirty="0">
                <a:solidFill>
                  <a:srgbClr val="000000"/>
                </a:solidFill>
                <a:latin typeface="Repo Bold Bold"/>
              </a:rPr>
              <a:t>Department of AIML Engineering, LoGMIEER, Nashik </a:t>
            </a:r>
          </a:p>
        </p:txBody>
      </p:sp>
      <p:sp>
        <p:nvSpPr>
          <p:cNvPr id="13" name="Freeform 12">
            <a:extLst>
              <a:ext uri="{FF2B5EF4-FFF2-40B4-BE49-F238E27FC236}">
                <a16:creationId xmlns:a16="http://schemas.microsoft.com/office/drawing/2014/main" id="{84F9D0D6-213C-D52C-1ACB-8A728F5B7C4A}"/>
              </a:ext>
            </a:extLst>
          </p:cNvPr>
          <p:cNvSpPr/>
          <p:nvPr/>
        </p:nvSpPr>
        <p:spPr>
          <a:xfrm>
            <a:off x="8673895" y="5640351"/>
            <a:ext cx="876927" cy="760535"/>
          </a:xfrm>
          <a:custGeom>
            <a:avLst/>
            <a:gdLst/>
            <a:ahLst/>
            <a:cxnLst/>
            <a:rect l="l" t="t" r="r" b="b"/>
            <a:pathLst>
              <a:path w="876927" h="760535">
                <a:moveTo>
                  <a:pt x="0" y="0"/>
                </a:moveTo>
                <a:lnTo>
                  <a:pt x="876927" y="0"/>
                </a:lnTo>
                <a:lnTo>
                  <a:pt x="876927" y="760535"/>
                </a:lnTo>
                <a:lnTo>
                  <a:pt x="0" y="7605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TextBox 23">
            <a:extLst>
              <a:ext uri="{FF2B5EF4-FFF2-40B4-BE49-F238E27FC236}">
                <a16:creationId xmlns:a16="http://schemas.microsoft.com/office/drawing/2014/main" id="{542CDF8A-01B4-49CF-23C3-5F4BC404C313}"/>
              </a:ext>
            </a:extLst>
          </p:cNvPr>
          <p:cNvSpPr txBox="1"/>
          <p:nvPr/>
        </p:nvSpPr>
        <p:spPr>
          <a:xfrm>
            <a:off x="7771247" y="6493310"/>
            <a:ext cx="2682223" cy="440185"/>
          </a:xfrm>
          <a:prstGeom prst="rect">
            <a:avLst/>
          </a:prstGeom>
        </p:spPr>
        <p:txBody>
          <a:bodyPr lIns="0" tIns="0" rIns="0" bIns="0" rtlCol="0" anchor="t">
            <a:spAutoFit/>
          </a:bodyPr>
          <a:lstStyle/>
          <a:p>
            <a:pPr marL="0" lvl="0" indent="0" algn="ctr">
              <a:lnSpc>
                <a:spcPts val="3589"/>
              </a:lnSpc>
              <a:spcBef>
                <a:spcPct val="0"/>
              </a:spcBef>
            </a:pPr>
            <a:r>
              <a:rPr lang="en-US" sz="2564" spc="-25" dirty="0">
                <a:solidFill>
                  <a:srgbClr val="000000"/>
                </a:solidFill>
                <a:latin typeface="DM Sans"/>
              </a:rPr>
              <a:t>References</a:t>
            </a:r>
          </a:p>
        </p:txBody>
      </p:sp>
      <p:sp>
        <p:nvSpPr>
          <p:cNvPr id="15" name="TextBox 24">
            <a:extLst>
              <a:ext uri="{FF2B5EF4-FFF2-40B4-BE49-F238E27FC236}">
                <a16:creationId xmlns:a16="http://schemas.microsoft.com/office/drawing/2014/main" id="{ABD3501D-2BEE-DBD6-6AF9-7F6029B963F7}"/>
              </a:ext>
            </a:extLst>
          </p:cNvPr>
          <p:cNvSpPr txBox="1"/>
          <p:nvPr/>
        </p:nvSpPr>
        <p:spPr>
          <a:xfrm>
            <a:off x="8820247" y="5644117"/>
            <a:ext cx="584224" cy="559192"/>
          </a:xfrm>
          <a:prstGeom prst="rect">
            <a:avLst/>
          </a:prstGeom>
        </p:spPr>
        <p:txBody>
          <a:bodyPr lIns="0" tIns="0" rIns="0" bIns="0" rtlCol="0" anchor="t">
            <a:spAutoFit/>
          </a:bodyPr>
          <a:lstStyle/>
          <a:p>
            <a:pPr algn="ctr">
              <a:lnSpc>
                <a:spcPts val="4796"/>
              </a:lnSpc>
              <a:spcBef>
                <a:spcPct val="0"/>
              </a:spcBef>
            </a:pPr>
            <a:r>
              <a:rPr lang="en-US" sz="3426" dirty="0">
                <a:solidFill>
                  <a:srgbClr val="000000"/>
                </a:solidFill>
                <a:latin typeface="Repo Bold Bold"/>
              </a:rPr>
              <a:t>13</a:t>
            </a:r>
          </a:p>
        </p:txBody>
      </p:sp>
    </p:spTree>
    <p:extLst>
      <p:ext uri="{BB962C8B-B14F-4D97-AF65-F5344CB8AC3E}">
        <p14:creationId xmlns:p14="http://schemas.microsoft.com/office/powerpoint/2010/main" val="2391041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6578623" y="2815166"/>
            <a:ext cx="12283179" cy="8017566"/>
          </a:xfrm>
          <a:custGeom>
            <a:avLst/>
            <a:gdLst/>
            <a:ahLst/>
            <a:cxnLst/>
            <a:rect l="l" t="t" r="r" b="b"/>
            <a:pathLst>
              <a:path w="12283179" h="8017566">
                <a:moveTo>
                  <a:pt x="0" y="0"/>
                </a:moveTo>
                <a:lnTo>
                  <a:pt x="12283180" y="0"/>
                </a:lnTo>
                <a:lnTo>
                  <a:pt x="12283180" y="8017566"/>
                </a:lnTo>
                <a:lnTo>
                  <a:pt x="0" y="8017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979872" y="7218468"/>
            <a:ext cx="4616256" cy="4490358"/>
          </a:xfrm>
          <a:custGeom>
            <a:avLst/>
            <a:gdLst/>
            <a:ahLst/>
            <a:cxnLst/>
            <a:rect l="l" t="t" r="r" b="b"/>
            <a:pathLst>
              <a:path w="4616256" h="4490358">
                <a:moveTo>
                  <a:pt x="0" y="0"/>
                </a:moveTo>
                <a:lnTo>
                  <a:pt x="4616256" y="0"/>
                </a:lnTo>
                <a:lnTo>
                  <a:pt x="4616256" y="4490358"/>
                </a:lnTo>
                <a:lnTo>
                  <a:pt x="0" y="449035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4769239" y="1028700"/>
            <a:ext cx="9043516" cy="8229600"/>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5522385" y="4355151"/>
            <a:ext cx="7725311" cy="2287549"/>
          </a:xfrm>
          <a:prstGeom prst="rect">
            <a:avLst/>
          </a:prstGeom>
        </p:spPr>
        <p:txBody>
          <a:bodyPr lIns="0" tIns="0" rIns="0" bIns="0" rtlCol="0" anchor="t">
            <a:spAutoFit/>
          </a:bodyPr>
          <a:lstStyle/>
          <a:p>
            <a:pPr marL="0" lvl="0" indent="0" algn="ctr">
              <a:lnSpc>
                <a:spcPts val="3616"/>
              </a:lnSpc>
              <a:spcBef>
                <a:spcPct val="0"/>
              </a:spcBef>
            </a:pPr>
            <a:r>
              <a:rPr lang="en-US" sz="2583" b="1" u="none" strike="noStrike" spc="-25" dirty="0">
                <a:solidFill>
                  <a:srgbClr val="000000"/>
                </a:solidFill>
                <a:latin typeface="DM Sans"/>
              </a:rPr>
              <a:t>What:</a:t>
            </a:r>
          </a:p>
          <a:p>
            <a:pPr marL="0" lvl="0" indent="0" algn="ctr">
              <a:lnSpc>
                <a:spcPts val="3616"/>
              </a:lnSpc>
              <a:spcBef>
                <a:spcPct val="0"/>
              </a:spcBef>
            </a:pPr>
            <a:r>
              <a:rPr lang="en-US" sz="2583" u="none" strike="noStrike" spc="-25" dirty="0">
                <a:solidFill>
                  <a:srgbClr val="000000"/>
                </a:solidFill>
                <a:latin typeface="DM Sans"/>
              </a:rPr>
              <a:t>Addressing evolving cyber threats and ethical hacking challenges.</a:t>
            </a:r>
          </a:p>
          <a:p>
            <a:pPr marL="0" lvl="0" indent="0" algn="ctr">
              <a:lnSpc>
                <a:spcPts val="3616"/>
              </a:lnSpc>
              <a:spcBef>
                <a:spcPct val="0"/>
              </a:spcBef>
            </a:pPr>
            <a:r>
              <a:rPr lang="en-US" sz="2583" b="1" u="none" strike="noStrike" spc="-25" dirty="0">
                <a:solidFill>
                  <a:srgbClr val="000000"/>
                </a:solidFill>
                <a:latin typeface="DM Sans"/>
              </a:rPr>
              <a:t>Why: </a:t>
            </a:r>
          </a:p>
          <a:p>
            <a:pPr marL="0" lvl="0" indent="0" algn="ctr">
              <a:lnSpc>
                <a:spcPts val="3616"/>
              </a:lnSpc>
              <a:spcBef>
                <a:spcPct val="0"/>
              </a:spcBef>
            </a:pPr>
            <a:r>
              <a:rPr lang="en-US" sz="2583" u="none" strike="noStrike" spc="-25" dirty="0">
                <a:solidFill>
                  <a:srgbClr val="000000"/>
                </a:solidFill>
                <a:latin typeface="DM Sans"/>
              </a:rPr>
              <a:t>To explore ethical dimensions in cybersecurity.</a:t>
            </a:r>
          </a:p>
        </p:txBody>
      </p:sp>
      <p:sp>
        <p:nvSpPr>
          <p:cNvPr id="7" name="TextBox 7"/>
          <p:cNvSpPr txBox="1"/>
          <p:nvPr/>
        </p:nvSpPr>
        <p:spPr>
          <a:xfrm>
            <a:off x="5382835" y="2274305"/>
            <a:ext cx="7885181" cy="1281826"/>
          </a:xfrm>
          <a:prstGeom prst="rect">
            <a:avLst/>
          </a:prstGeom>
        </p:spPr>
        <p:txBody>
          <a:bodyPr lIns="0" tIns="0" rIns="0" bIns="0" rtlCol="0" anchor="t">
            <a:spAutoFit/>
          </a:bodyPr>
          <a:lstStyle/>
          <a:p>
            <a:pPr marL="0" lvl="0" indent="0" algn="ctr">
              <a:lnSpc>
                <a:spcPts val="11008"/>
              </a:lnSpc>
              <a:spcBef>
                <a:spcPct val="0"/>
              </a:spcBef>
            </a:pPr>
            <a:r>
              <a:rPr lang="en-US" sz="7863" dirty="0">
                <a:solidFill>
                  <a:srgbClr val="000000"/>
                </a:solidFill>
                <a:latin typeface="Repo Bold Bold"/>
              </a:rPr>
              <a:t> Introduction</a:t>
            </a:r>
          </a:p>
        </p:txBody>
      </p:sp>
      <p:sp>
        <p:nvSpPr>
          <p:cNvPr id="9" name="Freeform 9"/>
          <p:cNvSpPr/>
          <p:nvPr/>
        </p:nvSpPr>
        <p:spPr>
          <a:xfrm rot="1683888">
            <a:off x="12096820" y="6329592"/>
            <a:ext cx="1857988" cy="3976240"/>
          </a:xfrm>
          <a:custGeom>
            <a:avLst/>
            <a:gdLst/>
            <a:ahLst/>
            <a:cxnLst/>
            <a:rect l="l" t="t" r="r" b="b"/>
            <a:pathLst>
              <a:path w="1857988" h="3976240">
                <a:moveTo>
                  <a:pt x="0" y="0"/>
                </a:moveTo>
                <a:lnTo>
                  <a:pt x="1857988" y="0"/>
                </a:lnTo>
                <a:lnTo>
                  <a:pt x="1857988" y="3976240"/>
                </a:lnTo>
                <a:lnTo>
                  <a:pt x="0" y="397624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0" name="Freeform 10"/>
          <p:cNvSpPr/>
          <p:nvPr/>
        </p:nvSpPr>
        <p:spPr>
          <a:xfrm rot="8174348">
            <a:off x="-3201505" y="-569052"/>
            <a:ext cx="8162855" cy="4496991"/>
          </a:xfrm>
          <a:custGeom>
            <a:avLst/>
            <a:gdLst/>
            <a:ahLst/>
            <a:cxnLst/>
            <a:rect l="l" t="t" r="r" b="b"/>
            <a:pathLst>
              <a:path w="8162855" h="4496991">
                <a:moveTo>
                  <a:pt x="0" y="0"/>
                </a:moveTo>
                <a:lnTo>
                  <a:pt x="8162855" y="0"/>
                </a:lnTo>
                <a:lnTo>
                  <a:pt x="8162855" y="4496990"/>
                </a:lnTo>
                <a:lnTo>
                  <a:pt x="0" y="449699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2" name="Freeform 3">
            <a:extLst>
              <a:ext uri="{FF2B5EF4-FFF2-40B4-BE49-F238E27FC236}">
                <a16:creationId xmlns:a16="http://schemas.microsoft.com/office/drawing/2014/main" id="{680A1E8F-90F0-5092-131E-081F0BD71675}"/>
              </a:ext>
            </a:extLst>
          </p:cNvPr>
          <p:cNvSpPr/>
          <p:nvPr/>
        </p:nvSpPr>
        <p:spPr>
          <a:xfrm>
            <a:off x="304800" y="7410341"/>
            <a:ext cx="2287421" cy="2686159"/>
          </a:xfrm>
          <a:custGeom>
            <a:avLst/>
            <a:gdLst/>
            <a:ahLst/>
            <a:cxnLst/>
            <a:rect l="l" t="t" r="r" b="b"/>
            <a:pathLst>
              <a:path w="5060685" h="4605223">
                <a:moveTo>
                  <a:pt x="0" y="0"/>
                </a:moveTo>
                <a:lnTo>
                  <a:pt x="5060685" y="0"/>
                </a:lnTo>
                <a:lnTo>
                  <a:pt x="5060685" y="4605223"/>
                </a:lnTo>
                <a:lnTo>
                  <a:pt x="0" y="46052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dirty="0"/>
          </a:p>
        </p:txBody>
      </p:sp>
      <p:pic>
        <p:nvPicPr>
          <p:cNvPr id="15" name="Picture 14">
            <a:extLst>
              <a:ext uri="{FF2B5EF4-FFF2-40B4-BE49-F238E27FC236}">
                <a16:creationId xmlns:a16="http://schemas.microsoft.com/office/drawing/2014/main" id="{BFB5A24D-6132-7BF1-0BB0-B20E2505C16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83029" y="7564363"/>
            <a:ext cx="2378113" cy="2378113"/>
          </a:xfrm>
          <a:prstGeom prst="rect">
            <a:avLst/>
          </a:prstGeom>
        </p:spPr>
      </p:pic>
      <p:grpSp>
        <p:nvGrpSpPr>
          <p:cNvPr id="16" name="Group 4">
            <a:extLst>
              <a:ext uri="{FF2B5EF4-FFF2-40B4-BE49-F238E27FC236}">
                <a16:creationId xmlns:a16="http://schemas.microsoft.com/office/drawing/2014/main" id="{522EB1CE-B12E-1F01-9FBD-6410E18FA7BA}"/>
              </a:ext>
            </a:extLst>
          </p:cNvPr>
          <p:cNvGrpSpPr/>
          <p:nvPr/>
        </p:nvGrpSpPr>
        <p:grpSpPr>
          <a:xfrm>
            <a:off x="5677640" y="9460756"/>
            <a:ext cx="7194602" cy="635744"/>
            <a:chOff x="0" y="0"/>
            <a:chExt cx="1962273" cy="611733"/>
          </a:xfrm>
        </p:grpSpPr>
        <p:sp>
          <p:nvSpPr>
            <p:cNvPr id="17" name="Freeform 5">
              <a:extLst>
                <a:ext uri="{FF2B5EF4-FFF2-40B4-BE49-F238E27FC236}">
                  <a16:creationId xmlns:a16="http://schemas.microsoft.com/office/drawing/2014/main" id="{2BB5891E-544C-6EBB-217C-40C7FBC3D9F0}"/>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cap="rnd">
              <a:solidFill>
                <a:srgbClr val="000000"/>
              </a:solidFill>
              <a:prstDash val="solid"/>
              <a:round/>
            </a:ln>
          </p:spPr>
        </p:sp>
        <p:sp>
          <p:nvSpPr>
            <p:cNvPr id="18" name="TextBox 6">
              <a:extLst>
                <a:ext uri="{FF2B5EF4-FFF2-40B4-BE49-F238E27FC236}">
                  <a16:creationId xmlns:a16="http://schemas.microsoft.com/office/drawing/2014/main" id="{D3BA92A0-3EE9-B355-D265-C172F29E79F0}"/>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19" name="TextBox 17">
            <a:extLst>
              <a:ext uri="{FF2B5EF4-FFF2-40B4-BE49-F238E27FC236}">
                <a16:creationId xmlns:a16="http://schemas.microsoft.com/office/drawing/2014/main" id="{ED97B44E-4A27-FAD2-1CFE-00FB4B63813D}"/>
              </a:ext>
            </a:extLst>
          </p:cNvPr>
          <p:cNvSpPr txBox="1"/>
          <p:nvPr/>
        </p:nvSpPr>
        <p:spPr>
          <a:xfrm>
            <a:off x="5334000" y="8949344"/>
            <a:ext cx="7721618" cy="980268"/>
          </a:xfrm>
          <a:prstGeom prst="rect">
            <a:avLst/>
          </a:prstGeom>
        </p:spPr>
        <p:txBody>
          <a:bodyPr wrap="square" lIns="0" tIns="0" rIns="0" bIns="0" rtlCol="0" anchor="t">
            <a:spAutoFit/>
          </a:bodyPr>
          <a:lstStyle/>
          <a:p>
            <a:pPr marL="0" lvl="0" indent="0" algn="ctr">
              <a:lnSpc>
                <a:spcPts val="9631"/>
              </a:lnSpc>
              <a:spcBef>
                <a:spcPct val="0"/>
              </a:spcBef>
            </a:pPr>
            <a:r>
              <a:rPr lang="en-US" sz="2000" dirty="0">
                <a:solidFill>
                  <a:srgbClr val="000000"/>
                </a:solidFill>
                <a:latin typeface="Repo Bold Bold"/>
              </a:rPr>
              <a:t>Department of AIML Engineering, LoGMIEER, Nashik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935593">
            <a:off x="10316048" y="-1504546"/>
            <a:ext cx="10108522" cy="5568877"/>
          </a:xfrm>
          <a:custGeom>
            <a:avLst/>
            <a:gdLst/>
            <a:ahLst/>
            <a:cxnLst/>
            <a:rect l="l" t="t" r="r" b="b"/>
            <a:pathLst>
              <a:path w="10108522" h="5568877">
                <a:moveTo>
                  <a:pt x="0" y="0"/>
                </a:moveTo>
                <a:lnTo>
                  <a:pt x="10108523" y="0"/>
                </a:lnTo>
                <a:lnTo>
                  <a:pt x="10108523" y="5568877"/>
                </a:lnTo>
                <a:lnTo>
                  <a:pt x="0" y="55688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280600">
            <a:off x="-1098015" y="5447845"/>
            <a:ext cx="7251066" cy="3994678"/>
          </a:xfrm>
          <a:custGeom>
            <a:avLst/>
            <a:gdLst/>
            <a:ahLst/>
            <a:cxnLst/>
            <a:rect l="l" t="t" r="r" b="b"/>
            <a:pathLst>
              <a:path w="7251066" h="3994678">
                <a:moveTo>
                  <a:pt x="0" y="0"/>
                </a:moveTo>
                <a:lnTo>
                  <a:pt x="7251067" y="0"/>
                </a:lnTo>
                <a:lnTo>
                  <a:pt x="7251067" y="3994678"/>
                </a:lnTo>
                <a:lnTo>
                  <a:pt x="0" y="39946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1418685" y="3057828"/>
            <a:ext cx="3578614" cy="5240580"/>
            <a:chOff x="0" y="0"/>
            <a:chExt cx="4771485" cy="6987440"/>
          </a:xfrm>
        </p:grpSpPr>
        <p:grpSp>
          <p:nvGrpSpPr>
            <p:cNvPr id="6" name="Group 6"/>
            <p:cNvGrpSpPr/>
            <p:nvPr/>
          </p:nvGrpSpPr>
          <p:grpSpPr>
            <a:xfrm>
              <a:off x="0" y="0"/>
              <a:ext cx="4771485" cy="6987440"/>
              <a:chOff x="0" y="0"/>
              <a:chExt cx="1629461" cy="2386208"/>
            </a:xfrm>
          </p:grpSpPr>
          <p:sp>
            <p:nvSpPr>
              <p:cNvPr id="7" name="Freeform 7"/>
              <p:cNvSpPr/>
              <p:nvPr/>
            </p:nvSpPr>
            <p:spPr>
              <a:xfrm>
                <a:off x="0" y="0"/>
                <a:ext cx="1629461" cy="2386208"/>
              </a:xfrm>
              <a:custGeom>
                <a:avLst/>
                <a:gdLst/>
                <a:ahLst/>
                <a:cxnLst/>
                <a:rect l="l" t="t" r="r" b="b"/>
                <a:pathLst>
                  <a:path w="1629461" h="2386208">
                    <a:moveTo>
                      <a:pt x="73555" y="0"/>
                    </a:moveTo>
                    <a:lnTo>
                      <a:pt x="1555906" y="0"/>
                    </a:lnTo>
                    <a:cubicBezTo>
                      <a:pt x="1575414" y="0"/>
                      <a:pt x="1594123" y="7750"/>
                      <a:pt x="1607917" y="21544"/>
                    </a:cubicBezTo>
                    <a:cubicBezTo>
                      <a:pt x="1621711" y="35338"/>
                      <a:pt x="1629461" y="54047"/>
                      <a:pt x="1629461" y="73555"/>
                    </a:cubicBezTo>
                    <a:lnTo>
                      <a:pt x="1629461" y="2312653"/>
                    </a:lnTo>
                    <a:cubicBezTo>
                      <a:pt x="1629461" y="2332161"/>
                      <a:pt x="1621711" y="2350870"/>
                      <a:pt x="1607917" y="2364664"/>
                    </a:cubicBezTo>
                    <a:cubicBezTo>
                      <a:pt x="1594123" y="2378459"/>
                      <a:pt x="1575414" y="2386208"/>
                      <a:pt x="1555906" y="2386208"/>
                    </a:cubicBezTo>
                    <a:lnTo>
                      <a:pt x="73555" y="2386208"/>
                    </a:lnTo>
                    <a:cubicBezTo>
                      <a:pt x="32932" y="2386208"/>
                      <a:pt x="0" y="2353277"/>
                      <a:pt x="0" y="2312653"/>
                    </a:cubicBezTo>
                    <a:lnTo>
                      <a:pt x="0" y="73555"/>
                    </a:lnTo>
                    <a:cubicBezTo>
                      <a:pt x="0" y="54047"/>
                      <a:pt x="7750" y="35338"/>
                      <a:pt x="21544" y="21544"/>
                    </a:cubicBezTo>
                    <a:cubicBezTo>
                      <a:pt x="35338" y="7750"/>
                      <a:pt x="54047" y="0"/>
                      <a:pt x="73555" y="0"/>
                    </a:cubicBezTo>
                    <a:close/>
                  </a:path>
                </a:pathLst>
              </a:custGeom>
              <a:solidFill>
                <a:srgbClr val="FFFEF7"/>
              </a:solidFill>
              <a:ln w="47625" cap="rnd">
                <a:solidFill>
                  <a:srgbClr val="000000"/>
                </a:solidFill>
                <a:prstDash val="solid"/>
                <a:round/>
              </a:ln>
            </p:spPr>
          </p:sp>
          <p:sp>
            <p:nvSpPr>
              <p:cNvPr id="8" name="TextBox 8"/>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9" name="AutoShape 9"/>
            <p:cNvSpPr/>
            <p:nvPr/>
          </p:nvSpPr>
          <p:spPr>
            <a:xfrm flipV="1">
              <a:off x="12907" y="983659"/>
              <a:ext cx="4758579" cy="0"/>
            </a:xfrm>
            <a:prstGeom prst="line">
              <a:avLst/>
            </a:prstGeom>
            <a:ln w="50800" cap="flat">
              <a:solidFill>
                <a:srgbClr val="000000"/>
              </a:solidFill>
              <a:prstDash val="solid"/>
              <a:headEnd type="none" w="sm" len="sm"/>
              <a:tailEnd type="none" w="sm" len="sm"/>
            </a:ln>
          </p:spPr>
        </p:sp>
      </p:grpSp>
      <p:sp>
        <p:nvSpPr>
          <p:cNvPr id="14" name="Freeform 14"/>
          <p:cNvSpPr/>
          <p:nvPr/>
        </p:nvSpPr>
        <p:spPr>
          <a:xfrm>
            <a:off x="3843582" y="3343969"/>
            <a:ext cx="734337" cy="183584"/>
          </a:xfrm>
          <a:custGeom>
            <a:avLst/>
            <a:gdLst/>
            <a:ahLst/>
            <a:cxnLst/>
            <a:rect l="l" t="t" r="r" b="b"/>
            <a:pathLst>
              <a:path w="734337" h="183584">
                <a:moveTo>
                  <a:pt x="0" y="0"/>
                </a:moveTo>
                <a:lnTo>
                  <a:pt x="734337" y="0"/>
                </a:lnTo>
                <a:lnTo>
                  <a:pt x="734337" y="183584"/>
                </a:lnTo>
                <a:lnTo>
                  <a:pt x="0" y="1835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TextBox 15"/>
          <p:cNvSpPr txBox="1"/>
          <p:nvPr/>
        </p:nvSpPr>
        <p:spPr>
          <a:xfrm>
            <a:off x="1768803" y="5173644"/>
            <a:ext cx="2834452" cy="1327095"/>
          </a:xfrm>
          <a:prstGeom prst="rect">
            <a:avLst/>
          </a:prstGeom>
        </p:spPr>
        <p:txBody>
          <a:bodyPr lIns="0" tIns="0" rIns="0" bIns="0" rtlCol="0" anchor="t">
            <a:spAutoFit/>
          </a:bodyPr>
          <a:lstStyle/>
          <a:p>
            <a:pPr algn="ctr">
              <a:lnSpc>
                <a:spcPts val="3545"/>
              </a:lnSpc>
              <a:spcBef>
                <a:spcPct val="0"/>
              </a:spcBef>
            </a:pPr>
            <a:r>
              <a:rPr lang="en-US" sz="2532" dirty="0">
                <a:solidFill>
                  <a:srgbClr val="000000"/>
                </a:solidFill>
                <a:latin typeface="DM Sans Bold"/>
              </a:rPr>
              <a:t>CREATE BETTER CYBERSECURITY TOOLS</a:t>
            </a:r>
          </a:p>
        </p:txBody>
      </p:sp>
      <p:grpSp>
        <p:nvGrpSpPr>
          <p:cNvPr id="16" name="Group 16"/>
          <p:cNvGrpSpPr/>
          <p:nvPr/>
        </p:nvGrpSpPr>
        <p:grpSpPr>
          <a:xfrm>
            <a:off x="6123323" y="1028700"/>
            <a:ext cx="6068677" cy="1700931"/>
            <a:chOff x="0" y="0"/>
            <a:chExt cx="1962273" cy="611733"/>
          </a:xfrm>
        </p:grpSpPr>
        <p:sp>
          <p:nvSpPr>
            <p:cNvPr id="17" name="Freeform 17"/>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cap="rnd">
              <a:solidFill>
                <a:srgbClr val="000000"/>
              </a:solidFill>
              <a:prstDash val="solid"/>
              <a:round/>
            </a:ln>
          </p:spPr>
        </p:sp>
        <p:sp>
          <p:nvSpPr>
            <p:cNvPr id="18" name="TextBox 18"/>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19" name="TextBox 19"/>
          <p:cNvSpPr txBox="1"/>
          <p:nvPr/>
        </p:nvSpPr>
        <p:spPr>
          <a:xfrm>
            <a:off x="6212803" y="1120560"/>
            <a:ext cx="5862393" cy="1281826"/>
          </a:xfrm>
          <a:prstGeom prst="rect">
            <a:avLst/>
          </a:prstGeom>
        </p:spPr>
        <p:txBody>
          <a:bodyPr wrap="square" lIns="0" tIns="0" rIns="0" bIns="0" rtlCol="0" anchor="t">
            <a:spAutoFit/>
          </a:bodyPr>
          <a:lstStyle/>
          <a:p>
            <a:pPr marL="0" lvl="0" indent="0" algn="ctr">
              <a:lnSpc>
                <a:spcPts val="11008"/>
              </a:lnSpc>
              <a:spcBef>
                <a:spcPct val="0"/>
              </a:spcBef>
            </a:pPr>
            <a:r>
              <a:rPr lang="en-US" sz="7863" dirty="0">
                <a:solidFill>
                  <a:srgbClr val="000000"/>
                </a:solidFill>
                <a:latin typeface="Repo Bold Bold"/>
              </a:rPr>
              <a:t> Objectives </a:t>
            </a:r>
          </a:p>
        </p:txBody>
      </p:sp>
      <p:grpSp>
        <p:nvGrpSpPr>
          <p:cNvPr id="21" name="Group 21"/>
          <p:cNvGrpSpPr/>
          <p:nvPr/>
        </p:nvGrpSpPr>
        <p:grpSpPr>
          <a:xfrm>
            <a:off x="5374886" y="3057828"/>
            <a:ext cx="3578614" cy="5240580"/>
            <a:chOff x="0" y="0"/>
            <a:chExt cx="4771485" cy="6987440"/>
          </a:xfrm>
        </p:grpSpPr>
        <p:grpSp>
          <p:nvGrpSpPr>
            <p:cNvPr id="22" name="Group 22"/>
            <p:cNvGrpSpPr/>
            <p:nvPr/>
          </p:nvGrpSpPr>
          <p:grpSpPr>
            <a:xfrm>
              <a:off x="0" y="0"/>
              <a:ext cx="4771485" cy="6987440"/>
              <a:chOff x="0" y="0"/>
              <a:chExt cx="1629461" cy="2386208"/>
            </a:xfrm>
          </p:grpSpPr>
          <p:sp>
            <p:nvSpPr>
              <p:cNvPr id="23" name="Freeform 23"/>
              <p:cNvSpPr/>
              <p:nvPr/>
            </p:nvSpPr>
            <p:spPr>
              <a:xfrm>
                <a:off x="0" y="0"/>
                <a:ext cx="1629461" cy="2386208"/>
              </a:xfrm>
              <a:custGeom>
                <a:avLst/>
                <a:gdLst/>
                <a:ahLst/>
                <a:cxnLst/>
                <a:rect l="l" t="t" r="r" b="b"/>
                <a:pathLst>
                  <a:path w="1629461" h="2386208">
                    <a:moveTo>
                      <a:pt x="73555" y="0"/>
                    </a:moveTo>
                    <a:lnTo>
                      <a:pt x="1555906" y="0"/>
                    </a:lnTo>
                    <a:cubicBezTo>
                      <a:pt x="1575414" y="0"/>
                      <a:pt x="1594123" y="7750"/>
                      <a:pt x="1607917" y="21544"/>
                    </a:cubicBezTo>
                    <a:cubicBezTo>
                      <a:pt x="1621711" y="35338"/>
                      <a:pt x="1629461" y="54047"/>
                      <a:pt x="1629461" y="73555"/>
                    </a:cubicBezTo>
                    <a:lnTo>
                      <a:pt x="1629461" y="2312653"/>
                    </a:lnTo>
                    <a:cubicBezTo>
                      <a:pt x="1629461" y="2332161"/>
                      <a:pt x="1621711" y="2350870"/>
                      <a:pt x="1607917" y="2364664"/>
                    </a:cubicBezTo>
                    <a:cubicBezTo>
                      <a:pt x="1594123" y="2378459"/>
                      <a:pt x="1575414" y="2386208"/>
                      <a:pt x="1555906" y="2386208"/>
                    </a:cubicBezTo>
                    <a:lnTo>
                      <a:pt x="73555" y="2386208"/>
                    </a:lnTo>
                    <a:cubicBezTo>
                      <a:pt x="32932" y="2386208"/>
                      <a:pt x="0" y="2353277"/>
                      <a:pt x="0" y="2312653"/>
                    </a:cubicBezTo>
                    <a:lnTo>
                      <a:pt x="0" y="73555"/>
                    </a:lnTo>
                    <a:cubicBezTo>
                      <a:pt x="0" y="54047"/>
                      <a:pt x="7750" y="35338"/>
                      <a:pt x="21544" y="21544"/>
                    </a:cubicBezTo>
                    <a:cubicBezTo>
                      <a:pt x="35338" y="7750"/>
                      <a:pt x="54047" y="0"/>
                      <a:pt x="73555" y="0"/>
                    </a:cubicBezTo>
                    <a:close/>
                  </a:path>
                </a:pathLst>
              </a:custGeom>
              <a:solidFill>
                <a:srgbClr val="FFFEF7"/>
              </a:solidFill>
              <a:ln w="47625" cap="rnd">
                <a:solidFill>
                  <a:srgbClr val="000000"/>
                </a:solidFill>
                <a:prstDash val="solid"/>
                <a:round/>
              </a:ln>
            </p:spPr>
          </p:sp>
          <p:sp>
            <p:nvSpPr>
              <p:cNvPr id="24" name="TextBox 24"/>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5" name="AutoShape 25"/>
            <p:cNvSpPr/>
            <p:nvPr/>
          </p:nvSpPr>
          <p:spPr>
            <a:xfrm flipV="1">
              <a:off x="12907" y="983659"/>
              <a:ext cx="4758579" cy="0"/>
            </a:xfrm>
            <a:prstGeom prst="line">
              <a:avLst/>
            </a:prstGeom>
            <a:ln w="50800" cap="flat">
              <a:solidFill>
                <a:srgbClr val="000000"/>
              </a:solidFill>
              <a:prstDash val="solid"/>
              <a:headEnd type="none" w="sm" len="sm"/>
              <a:tailEnd type="none" w="sm" len="sm"/>
            </a:ln>
          </p:spPr>
        </p:sp>
      </p:grpSp>
      <p:sp>
        <p:nvSpPr>
          <p:cNvPr id="30" name="TextBox 30"/>
          <p:cNvSpPr txBox="1"/>
          <p:nvPr/>
        </p:nvSpPr>
        <p:spPr>
          <a:xfrm>
            <a:off x="5742727" y="5181220"/>
            <a:ext cx="2834452" cy="1327095"/>
          </a:xfrm>
          <a:prstGeom prst="rect">
            <a:avLst/>
          </a:prstGeom>
        </p:spPr>
        <p:txBody>
          <a:bodyPr lIns="0" tIns="0" rIns="0" bIns="0" rtlCol="0" anchor="t">
            <a:spAutoFit/>
          </a:bodyPr>
          <a:lstStyle/>
          <a:p>
            <a:pPr algn="ctr">
              <a:lnSpc>
                <a:spcPts val="3545"/>
              </a:lnSpc>
              <a:spcBef>
                <a:spcPct val="0"/>
              </a:spcBef>
            </a:pPr>
            <a:r>
              <a:rPr lang="en-US" sz="2532" dirty="0">
                <a:solidFill>
                  <a:srgbClr val="000000"/>
                </a:solidFill>
                <a:latin typeface="DM Sans Bold"/>
              </a:rPr>
              <a:t>IMPROVE DIGITAL DEFENSE STRATEGIES</a:t>
            </a:r>
          </a:p>
        </p:txBody>
      </p:sp>
      <p:sp>
        <p:nvSpPr>
          <p:cNvPr id="32" name="Freeform 32"/>
          <p:cNvSpPr/>
          <p:nvPr/>
        </p:nvSpPr>
        <p:spPr>
          <a:xfrm>
            <a:off x="7799783" y="3343969"/>
            <a:ext cx="734337" cy="183584"/>
          </a:xfrm>
          <a:custGeom>
            <a:avLst/>
            <a:gdLst/>
            <a:ahLst/>
            <a:cxnLst/>
            <a:rect l="l" t="t" r="r" b="b"/>
            <a:pathLst>
              <a:path w="734337" h="183584">
                <a:moveTo>
                  <a:pt x="0" y="0"/>
                </a:moveTo>
                <a:lnTo>
                  <a:pt x="734337" y="0"/>
                </a:lnTo>
                <a:lnTo>
                  <a:pt x="734337" y="183584"/>
                </a:lnTo>
                <a:lnTo>
                  <a:pt x="0" y="1835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33" name="Group 33"/>
          <p:cNvGrpSpPr/>
          <p:nvPr/>
        </p:nvGrpSpPr>
        <p:grpSpPr>
          <a:xfrm>
            <a:off x="9334500" y="3057828"/>
            <a:ext cx="3578614" cy="5240580"/>
            <a:chOff x="0" y="0"/>
            <a:chExt cx="4771485" cy="6987440"/>
          </a:xfrm>
        </p:grpSpPr>
        <p:grpSp>
          <p:nvGrpSpPr>
            <p:cNvPr id="34" name="Group 34"/>
            <p:cNvGrpSpPr/>
            <p:nvPr/>
          </p:nvGrpSpPr>
          <p:grpSpPr>
            <a:xfrm>
              <a:off x="0" y="0"/>
              <a:ext cx="4771485" cy="6987440"/>
              <a:chOff x="0" y="0"/>
              <a:chExt cx="1629461" cy="2386208"/>
            </a:xfrm>
          </p:grpSpPr>
          <p:sp>
            <p:nvSpPr>
              <p:cNvPr id="35" name="Freeform 35"/>
              <p:cNvSpPr/>
              <p:nvPr/>
            </p:nvSpPr>
            <p:spPr>
              <a:xfrm>
                <a:off x="0" y="0"/>
                <a:ext cx="1629461" cy="2386208"/>
              </a:xfrm>
              <a:custGeom>
                <a:avLst/>
                <a:gdLst/>
                <a:ahLst/>
                <a:cxnLst/>
                <a:rect l="l" t="t" r="r" b="b"/>
                <a:pathLst>
                  <a:path w="1629461" h="2386208">
                    <a:moveTo>
                      <a:pt x="73555" y="0"/>
                    </a:moveTo>
                    <a:lnTo>
                      <a:pt x="1555906" y="0"/>
                    </a:lnTo>
                    <a:cubicBezTo>
                      <a:pt x="1575414" y="0"/>
                      <a:pt x="1594123" y="7750"/>
                      <a:pt x="1607917" y="21544"/>
                    </a:cubicBezTo>
                    <a:cubicBezTo>
                      <a:pt x="1621711" y="35338"/>
                      <a:pt x="1629461" y="54047"/>
                      <a:pt x="1629461" y="73555"/>
                    </a:cubicBezTo>
                    <a:lnTo>
                      <a:pt x="1629461" y="2312653"/>
                    </a:lnTo>
                    <a:cubicBezTo>
                      <a:pt x="1629461" y="2332161"/>
                      <a:pt x="1621711" y="2350870"/>
                      <a:pt x="1607917" y="2364664"/>
                    </a:cubicBezTo>
                    <a:cubicBezTo>
                      <a:pt x="1594123" y="2378459"/>
                      <a:pt x="1575414" y="2386208"/>
                      <a:pt x="1555906" y="2386208"/>
                    </a:cubicBezTo>
                    <a:lnTo>
                      <a:pt x="73555" y="2386208"/>
                    </a:lnTo>
                    <a:cubicBezTo>
                      <a:pt x="32932" y="2386208"/>
                      <a:pt x="0" y="2353277"/>
                      <a:pt x="0" y="2312653"/>
                    </a:cubicBezTo>
                    <a:lnTo>
                      <a:pt x="0" y="73555"/>
                    </a:lnTo>
                    <a:cubicBezTo>
                      <a:pt x="0" y="54047"/>
                      <a:pt x="7750" y="35338"/>
                      <a:pt x="21544" y="21544"/>
                    </a:cubicBezTo>
                    <a:cubicBezTo>
                      <a:pt x="35338" y="7750"/>
                      <a:pt x="54047" y="0"/>
                      <a:pt x="73555" y="0"/>
                    </a:cubicBezTo>
                    <a:close/>
                  </a:path>
                </a:pathLst>
              </a:custGeom>
              <a:solidFill>
                <a:srgbClr val="FFFEF7"/>
              </a:solidFill>
              <a:ln w="47625" cap="rnd">
                <a:solidFill>
                  <a:srgbClr val="000000"/>
                </a:solidFill>
                <a:prstDash val="solid"/>
                <a:round/>
              </a:ln>
            </p:spPr>
          </p:sp>
          <p:sp>
            <p:nvSpPr>
              <p:cNvPr id="36" name="TextBox 36"/>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37" name="AutoShape 37"/>
            <p:cNvSpPr/>
            <p:nvPr/>
          </p:nvSpPr>
          <p:spPr>
            <a:xfrm flipV="1">
              <a:off x="12907" y="983659"/>
              <a:ext cx="4758579" cy="0"/>
            </a:xfrm>
            <a:prstGeom prst="line">
              <a:avLst/>
            </a:prstGeom>
            <a:ln w="50800" cap="flat">
              <a:solidFill>
                <a:srgbClr val="000000"/>
              </a:solidFill>
              <a:prstDash val="solid"/>
              <a:headEnd type="none" w="sm" len="sm"/>
              <a:tailEnd type="none" w="sm" len="sm"/>
            </a:ln>
          </p:spPr>
        </p:sp>
      </p:grpSp>
      <p:sp>
        <p:nvSpPr>
          <p:cNvPr id="42" name="Freeform 42"/>
          <p:cNvSpPr/>
          <p:nvPr/>
        </p:nvSpPr>
        <p:spPr>
          <a:xfrm>
            <a:off x="11759397" y="3343969"/>
            <a:ext cx="734337" cy="183584"/>
          </a:xfrm>
          <a:custGeom>
            <a:avLst/>
            <a:gdLst/>
            <a:ahLst/>
            <a:cxnLst/>
            <a:rect l="l" t="t" r="r" b="b"/>
            <a:pathLst>
              <a:path w="734337" h="183584">
                <a:moveTo>
                  <a:pt x="0" y="0"/>
                </a:moveTo>
                <a:lnTo>
                  <a:pt x="734337" y="0"/>
                </a:lnTo>
                <a:lnTo>
                  <a:pt x="734337" y="183584"/>
                </a:lnTo>
                <a:lnTo>
                  <a:pt x="0" y="1835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3" name="TextBox 43"/>
          <p:cNvSpPr txBox="1"/>
          <p:nvPr/>
        </p:nvSpPr>
        <p:spPr>
          <a:xfrm>
            <a:off x="9711421" y="5096042"/>
            <a:ext cx="2834452" cy="1775935"/>
          </a:xfrm>
          <a:prstGeom prst="rect">
            <a:avLst/>
          </a:prstGeom>
        </p:spPr>
        <p:txBody>
          <a:bodyPr lIns="0" tIns="0" rIns="0" bIns="0" rtlCol="0" anchor="t">
            <a:spAutoFit/>
          </a:bodyPr>
          <a:lstStyle/>
          <a:p>
            <a:pPr algn="ctr">
              <a:lnSpc>
                <a:spcPts val="3545"/>
              </a:lnSpc>
              <a:spcBef>
                <a:spcPct val="0"/>
              </a:spcBef>
            </a:pPr>
            <a:r>
              <a:rPr lang="en-US" sz="2532" dirty="0">
                <a:solidFill>
                  <a:srgbClr val="000000"/>
                </a:solidFill>
                <a:latin typeface="DM Sans Bold"/>
              </a:rPr>
              <a:t>RAISE AWARENESS ABOUT CYBERSECURITY</a:t>
            </a:r>
          </a:p>
        </p:txBody>
      </p:sp>
      <p:grpSp>
        <p:nvGrpSpPr>
          <p:cNvPr id="45" name="Group 45"/>
          <p:cNvGrpSpPr/>
          <p:nvPr/>
        </p:nvGrpSpPr>
        <p:grpSpPr>
          <a:xfrm>
            <a:off x="13290701" y="3057828"/>
            <a:ext cx="3578614" cy="5240580"/>
            <a:chOff x="0" y="0"/>
            <a:chExt cx="4771485" cy="6987440"/>
          </a:xfrm>
        </p:grpSpPr>
        <p:grpSp>
          <p:nvGrpSpPr>
            <p:cNvPr id="46" name="Group 46"/>
            <p:cNvGrpSpPr/>
            <p:nvPr/>
          </p:nvGrpSpPr>
          <p:grpSpPr>
            <a:xfrm>
              <a:off x="0" y="0"/>
              <a:ext cx="4771485" cy="6987440"/>
              <a:chOff x="0" y="0"/>
              <a:chExt cx="1629461" cy="2386208"/>
            </a:xfrm>
          </p:grpSpPr>
          <p:sp>
            <p:nvSpPr>
              <p:cNvPr id="47" name="Freeform 47"/>
              <p:cNvSpPr/>
              <p:nvPr/>
            </p:nvSpPr>
            <p:spPr>
              <a:xfrm>
                <a:off x="0" y="0"/>
                <a:ext cx="1629461" cy="2386208"/>
              </a:xfrm>
              <a:custGeom>
                <a:avLst/>
                <a:gdLst/>
                <a:ahLst/>
                <a:cxnLst/>
                <a:rect l="l" t="t" r="r" b="b"/>
                <a:pathLst>
                  <a:path w="1629461" h="2386208">
                    <a:moveTo>
                      <a:pt x="73555" y="0"/>
                    </a:moveTo>
                    <a:lnTo>
                      <a:pt x="1555906" y="0"/>
                    </a:lnTo>
                    <a:cubicBezTo>
                      <a:pt x="1575414" y="0"/>
                      <a:pt x="1594123" y="7750"/>
                      <a:pt x="1607917" y="21544"/>
                    </a:cubicBezTo>
                    <a:cubicBezTo>
                      <a:pt x="1621711" y="35338"/>
                      <a:pt x="1629461" y="54047"/>
                      <a:pt x="1629461" y="73555"/>
                    </a:cubicBezTo>
                    <a:lnTo>
                      <a:pt x="1629461" y="2312653"/>
                    </a:lnTo>
                    <a:cubicBezTo>
                      <a:pt x="1629461" y="2332161"/>
                      <a:pt x="1621711" y="2350870"/>
                      <a:pt x="1607917" y="2364664"/>
                    </a:cubicBezTo>
                    <a:cubicBezTo>
                      <a:pt x="1594123" y="2378459"/>
                      <a:pt x="1575414" y="2386208"/>
                      <a:pt x="1555906" y="2386208"/>
                    </a:cubicBezTo>
                    <a:lnTo>
                      <a:pt x="73555" y="2386208"/>
                    </a:lnTo>
                    <a:cubicBezTo>
                      <a:pt x="32932" y="2386208"/>
                      <a:pt x="0" y="2353277"/>
                      <a:pt x="0" y="2312653"/>
                    </a:cubicBezTo>
                    <a:lnTo>
                      <a:pt x="0" y="73555"/>
                    </a:lnTo>
                    <a:cubicBezTo>
                      <a:pt x="0" y="54047"/>
                      <a:pt x="7750" y="35338"/>
                      <a:pt x="21544" y="21544"/>
                    </a:cubicBezTo>
                    <a:cubicBezTo>
                      <a:pt x="35338" y="7750"/>
                      <a:pt x="54047" y="0"/>
                      <a:pt x="73555" y="0"/>
                    </a:cubicBezTo>
                    <a:close/>
                  </a:path>
                </a:pathLst>
              </a:custGeom>
              <a:solidFill>
                <a:srgbClr val="FFFEF7"/>
              </a:solidFill>
              <a:ln w="47625" cap="rnd">
                <a:solidFill>
                  <a:srgbClr val="000000"/>
                </a:solidFill>
                <a:prstDash val="solid"/>
                <a:round/>
              </a:ln>
            </p:spPr>
          </p:sp>
          <p:sp>
            <p:nvSpPr>
              <p:cNvPr id="48" name="TextBox 48"/>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49" name="AutoShape 49"/>
            <p:cNvSpPr/>
            <p:nvPr/>
          </p:nvSpPr>
          <p:spPr>
            <a:xfrm flipV="1">
              <a:off x="12907" y="983659"/>
              <a:ext cx="4758579" cy="0"/>
            </a:xfrm>
            <a:prstGeom prst="line">
              <a:avLst/>
            </a:prstGeom>
            <a:ln w="50800" cap="flat">
              <a:solidFill>
                <a:srgbClr val="000000"/>
              </a:solidFill>
              <a:prstDash val="solid"/>
              <a:headEnd type="none" w="sm" len="sm"/>
              <a:tailEnd type="none" w="sm" len="sm"/>
            </a:ln>
          </p:spPr>
        </p:sp>
      </p:grpSp>
      <p:sp>
        <p:nvSpPr>
          <p:cNvPr id="54" name="TextBox 54"/>
          <p:cNvSpPr txBox="1"/>
          <p:nvPr/>
        </p:nvSpPr>
        <p:spPr>
          <a:xfrm>
            <a:off x="13684745" y="4848109"/>
            <a:ext cx="2834452" cy="2673617"/>
          </a:xfrm>
          <a:prstGeom prst="rect">
            <a:avLst/>
          </a:prstGeom>
        </p:spPr>
        <p:txBody>
          <a:bodyPr lIns="0" tIns="0" rIns="0" bIns="0" rtlCol="0" anchor="t">
            <a:spAutoFit/>
          </a:bodyPr>
          <a:lstStyle/>
          <a:p>
            <a:pPr algn="ctr">
              <a:lnSpc>
                <a:spcPts val="3545"/>
              </a:lnSpc>
              <a:spcBef>
                <a:spcPct val="0"/>
              </a:spcBef>
            </a:pPr>
            <a:r>
              <a:rPr lang="en-US" sz="2532" dirty="0">
                <a:solidFill>
                  <a:srgbClr val="000000"/>
                </a:solidFill>
                <a:latin typeface="DM Sans Bold"/>
              </a:rPr>
              <a:t>ENCOURAGE COLLABORATION AMONG ETHICAL HACKERS AND SECURITY EXPERTS</a:t>
            </a:r>
          </a:p>
        </p:txBody>
      </p:sp>
      <p:sp>
        <p:nvSpPr>
          <p:cNvPr id="56" name="Freeform 56"/>
          <p:cNvSpPr/>
          <p:nvPr/>
        </p:nvSpPr>
        <p:spPr>
          <a:xfrm>
            <a:off x="15715598" y="3343969"/>
            <a:ext cx="734337" cy="183584"/>
          </a:xfrm>
          <a:custGeom>
            <a:avLst/>
            <a:gdLst/>
            <a:ahLst/>
            <a:cxnLst/>
            <a:rect l="l" t="t" r="r" b="b"/>
            <a:pathLst>
              <a:path w="734337" h="183584">
                <a:moveTo>
                  <a:pt x="0" y="0"/>
                </a:moveTo>
                <a:lnTo>
                  <a:pt x="734337" y="0"/>
                </a:lnTo>
                <a:lnTo>
                  <a:pt x="734337" y="183584"/>
                </a:lnTo>
                <a:lnTo>
                  <a:pt x="0" y="1835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8" name="Freeform 3">
            <a:extLst>
              <a:ext uri="{FF2B5EF4-FFF2-40B4-BE49-F238E27FC236}">
                <a16:creationId xmlns:a16="http://schemas.microsoft.com/office/drawing/2014/main" id="{C15B35F5-42E2-6437-E258-B48959B96A6A}"/>
              </a:ext>
            </a:extLst>
          </p:cNvPr>
          <p:cNvSpPr/>
          <p:nvPr/>
        </p:nvSpPr>
        <p:spPr>
          <a:xfrm>
            <a:off x="304800" y="7410341"/>
            <a:ext cx="2287421" cy="2686159"/>
          </a:xfrm>
          <a:custGeom>
            <a:avLst/>
            <a:gdLst/>
            <a:ahLst/>
            <a:cxnLst/>
            <a:rect l="l" t="t" r="r" b="b"/>
            <a:pathLst>
              <a:path w="5060685" h="4605223">
                <a:moveTo>
                  <a:pt x="0" y="0"/>
                </a:moveTo>
                <a:lnTo>
                  <a:pt x="5060685" y="0"/>
                </a:lnTo>
                <a:lnTo>
                  <a:pt x="5060685" y="4605223"/>
                </a:lnTo>
                <a:lnTo>
                  <a:pt x="0" y="460522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dirty="0"/>
          </a:p>
        </p:txBody>
      </p:sp>
      <p:pic>
        <p:nvPicPr>
          <p:cNvPr id="61" name="Picture 60">
            <a:extLst>
              <a:ext uri="{FF2B5EF4-FFF2-40B4-BE49-F238E27FC236}">
                <a16:creationId xmlns:a16="http://schemas.microsoft.com/office/drawing/2014/main" id="{45466F43-6866-29BF-6B3C-70B482629DC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83029" y="7564363"/>
            <a:ext cx="2378113" cy="2378113"/>
          </a:xfrm>
          <a:prstGeom prst="rect">
            <a:avLst/>
          </a:prstGeom>
        </p:spPr>
      </p:pic>
      <p:grpSp>
        <p:nvGrpSpPr>
          <p:cNvPr id="62" name="Group 4">
            <a:extLst>
              <a:ext uri="{FF2B5EF4-FFF2-40B4-BE49-F238E27FC236}">
                <a16:creationId xmlns:a16="http://schemas.microsoft.com/office/drawing/2014/main" id="{E3B32A7D-6A99-9E93-4BC5-F1DFD0EE8015}"/>
              </a:ext>
            </a:extLst>
          </p:cNvPr>
          <p:cNvGrpSpPr/>
          <p:nvPr/>
        </p:nvGrpSpPr>
        <p:grpSpPr>
          <a:xfrm>
            <a:off x="5677640" y="9460756"/>
            <a:ext cx="7194602" cy="635744"/>
            <a:chOff x="0" y="0"/>
            <a:chExt cx="1962273" cy="611733"/>
          </a:xfrm>
        </p:grpSpPr>
        <p:sp>
          <p:nvSpPr>
            <p:cNvPr id="63" name="Freeform 5">
              <a:extLst>
                <a:ext uri="{FF2B5EF4-FFF2-40B4-BE49-F238E27FC236}">
                  <a16:creationId xmlns:a16="http://schemas.microsoft.com/office/drawing/2014/main" id="{E10313DB-4A34-291D-70E9-2246758A3A36}"/>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cap="rnd">
              <a:solidFill>
                <a:srgbClr val="000000"/>
              </a:solidFill>
              <a:prstDash val="solid"/>
              <a:round/>
            </a:ln>
          </p:spPr>
        </p:sp>
        <p:sp>
          <p:nvSpPr>
            <p:cNvPr id="64" name="TextBox 6">
              <a:extLst>
                <a:ext uri="{FF2B5EF4-FFF2-40B4-BE49-F238E27FC236}">
                  <a16:creationId xmlns:a16="http://schemas.microsoft.com/office/drawing/2014/main" id="{00B686C6-ECAB-F63E-FFDB-998CF0325EED}"/>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65" name="TextBox 17">
            <a:extLst>
              <a:ext uri="{FF2B5EF4-FFF2-40B4-BE49-F238E27FC236}">
                <a16:creationId xmlns:a16="http://schemas.microsoft.com/office/drawing/2014/main" id="{2EA7D777-B8F0-EE56-331E-B0773234F083}"/>
              </a:ext>
            </a:extLst>
          </p:cNvPr>
          <p:cNvSpPr txBox="1"/>
          <p:nvPr/>
        </p:nvSpPr>
        <p:spPr>
          <a:xfrm>
            <a:off x="5334000" y="8949344"/>
            <a:ext cx="7721618" cy="980268"/>
          </a:xfrm>
          <a:prstGeom prst="rect">
            <a:avLst/>
          </a:prstGeom>
        </p:spPr>
        <p:txBody>
          <a:bodyPr wrap="square" lIns="0" tIns="0" rIns="0" bIns="0" rtlCol="0" anchor="t">
            <a:spAutoFit/>
          </a:bodyPr>
          <a:lstStyle/>
          <a:p>
            <a:pPr marL="0" lvl="0" indent="0" algn="ctr">
              <a:lnSpc>
                <a:spcPts val="9631"/>
              </a:lnSpc>
              <a:spcBef>
                <a:spcPct val="0"/>
              </a:spcBef>
            </a:pPr>
            <a:r>
              <a:rPr lang="en-US" sz="2000" dirty="0">
                <a:solidFill>
                  <a:srgbClr val="000000"/>
                </a:solidFill>
                <a:latin typeface="Repo Bold Bold"/>
              </a:rPr>
              <a:t>Department of AIML Engineering, LoGMIEER, Nashik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6578623" y="2815166"/>
            <a:ext cx="12283179" cy="8017566"/>
          </a:xfrm>
          <a:custGeom>
            <a:avLst/>
            <a:gdLst/>
            <a:ahLst/>
            <a:cxnLst/>
            <a:rect l="l" t="t" r="r" b="b"/>
            <a:pathLst>
              <a:path w="12283179" h="8017566">
                <a:moveTo>
                  <a:pt x="0" y="0"/>
                </a:moveTo>
                <a:lnTo>
                  <a:pt x="12283180" y="0"/>
                </a:lnTo>
                <a:lnTo>
                  <a:pt x="12283180" y="8017566"/>
                </a:lnTo>
                <a:lnTo>
                  <a:pt x="0" y="8017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979872" y="7218468"/>
            <a:ext cx="4616256" cy="4490358"/>
          </a:xfrm>
          <a:custGeom>
            <a:avLst/>
            <a:gdLst/>
            <a:ahLst/>
            <a:cxnLst/>
            <a:rect l="l" t="t" r="r" b="b"/>
            <a:pathLst>
              <a:path w="4616256" h="4490358">
                <a:moveTo>
                  <a:pt x="0" y="0"/>
                </a:moveTo>
                <a:lnTo>
                  <a:pt x="4616256" y="0"/>
                </a:lnTo>
                <a:lnTo>
                  <a:pt x="4616256" y="4490358"/>
                </a:lnTo>
                <a:lnTo>
                  <a:pt x="0" y="449035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3830259" y="1211605"/>
            <a:ext cx="11755355" cy="8077200"/>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3798025" y="2155472"/>
            <a:ext cx="11787589" cy="1281826"/>
          </a:xfrm>
          <a:prstGeom prst="rect">
            <a:avLst/>
          </a:prstGeom>
        </p:spPr>
        <p:txBody>
          <a:bodyPr wrap="square" lIns="0" tIns="0" rIns="0" bIns="0" rtlCol="0" anchor="t">
            <a:spAutoFit/>
          </a:bodyPr>
          <a:lstStyle/>
          <a:p>
            <a:pPr marL="0" lvl="0" indent="0" algn="ctr">
              <a:lnSpc>
                <a:spcPts val="11008"/>
              </a:lnSpc>
              <a:spcBef>
                <a:spcPct val="0"/>
              </a:spcBef>
            </a:pPr>
            <a:r>
              <a:rPr lang="en-US" sz="7863" dirty="0">
                <a:solidFill>
                  <a:srgbClr val="000000"/>
                </a:solidFill>
                <a:latin typeface="Repo Bold Bold"/>
              </a:rPr>
              <a:t> Literature Survey</a:t>
            </a:r>
          </a:p>
        </p:txBody>
      </p:sp>
      <p:sp>
        <p:nvSpPr>
          <p:cNvPr id="10" name="Freeform 10"/>
          <p:cNvSpPr/>
          <p:nvPr/>
        </p:nvSpPr>
        <p:spPr>
          <a:xfrm rot="8174348">
            <a:off x="-3201505" y="-569052"/>
            <a:ext cx="8162855" cy="4496991"/>
          </a:xfrm>
          <a:custGeom>
            <a:avLst/>
            <a:gdLst/>
            <a:ahLst/>
            <a:cxnLst/>
            <a:rect l="l" t="t" r="r" b="b"/>
            <a:pathLst>
              <a:path w="8162855" h="4496991">
                <a:moveTo>
                  <a:pt x="0" y="0"/>
                </a:moveTo>
                <a:lnTo>
                  <a:pt x="8162855" y="0"/>
                </a:lnTo>
                <a:lnTo>
                  <a:pt x="8162855" y="4496990"/>
                </a:lnTo>
                <a:lnTo>
                  <a:pt x="0" y="449699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3">
            <a:extLst>
              <a:ext uri="{FF2B5EF4-FFF2-40B4-BE49-F238E27FC236}">
                <a16:creationId xmlns:a16="http://schemas.microsoft.com/office/drawing/2014/main" id="{461C988F-AA60-3190-30B9-3420C11B2080}"/>
              </a:ext>
            </a:extLst>
          </p:cNvPr>
          <p:cNvSpPr/>
          <p:nvPr/>
        </p:nvSpPr>
        <p:spPr>
          <a:xfrm>
            <a:off x="304800" y="7410341"/>
            <a:ext cx="2287421" cy="2686159"/>
          </a:xfrm>
          <a:custGeom>
            <a:avLst/>
            <a:gdLst/>
            <a:ahLst/>
            <a:cxnLst/>
            <a:rect l="l" t="t" r="r" b="b"/>
            <a:pathLst>
              <a:path w="5060685" h="4605223">
                <a:moveTo>
                  <a:pt x="0" y="0"/>
                </a:moveTo>
                <a:lnTo>
                  <a:pt x="5060685" y="0"/>
                </a:lnTo>
                <a:lnTo>
                  <a:pt x="5060685" y="4605223"/>
                </a:lnTo>
                <a:lnTo>
                  <a:pt x="0" y="46052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dirty="0"/>
          </a:p>
        </p:txBody>
      </p:sp>
      <p:pic>
        <p:nvPicPr>
          <p:cNvPr id="14" name="Picture 13">
            <a:extLst>
              <a:ext uri="{FF2B5EF4-FFF2-40B4-BE49-F238E27FC236}">
                <a16:creationId xmlns:a16="http://schemas.microsoft.com/office/drawing/2014/main" id="{3BB81BE8-C8A1-DE20-130B-DE5AC150D19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83029" y="7564363"/>
            <a:ext cx="2378113" cy="2378113"/>
          </a:xfrm>
          <a:prstGeom prst="rect">
            <a:avLst/>
          </a:prstGeom>
        </p:spPr>
      </p:pic>
      <p:grpSp>
        <p:nvGrpSpPr>
          <p:cNvPr id="15" name="Group 4">
            <a:extLst>
              <a:ext uri="{FF2B5EF4-FFF2-40B4-BE49-F238E27FC236}">
                <a16:creationId xmlns:a16="http://schemas.microsoft.com/office/drawing/2014/main" id="{A9377D3B-9D03-6292-69A8-D234AFB69E3F}"/>
              </a:ext>
            </a:extLst>
          </p:cNvPr>
          <p:cNvGrpSpPr/>
          <p:nvPr/>
        </p:nvGrpSpPr>
        <p:grpSpPr>
          <a:xfrm>
            <a:off x="5677640" y="9460756"/>
            <a:ext cx="7194602" cy="635744"/>
            <a:chOff x="0" y="0"/>
            <a:chExt cx="1962273" cy="611733"/>
          </a:xfrm>
        </p:grpSpPr>
        <p:sp>
          <p:nvSpPr>
            <p:cNvPr id="16" name="Freeform 5">
              <a:extLst>
                <a:ext uri="{FF2B5EF4-FFF2-40B4-BE49-F238E27FC236}">
                  <a16:creationId xmlns:a16="http://schemas.microsoft.com/office/drawing/2014/main" id="{79E954C2-DCC1-8BB6-17DC-389CBA31276E}"/>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cap="rnd">
              <a:solidFill>
                <a:srgbClr val="000000"/>
              </a:solidFill>
              <a:prstDash val="solid"/>
              <a:round/>
            </a:ln>
          </p:spPr>
        </p:sp>
        <p:sp>
          <p:nvSpPr>
            <p:cNvPr id="17" name="TextBox 6">
              <a:extLst>
                <a:ext uri="{FF2B5EF4-FFF2-40B4-BE49-F238E27FC236}">
                  <a16:creationId xmlns:a16="http://schemas.microsoft.com/office/drawing/2014/main" id="{9A2E712E-5C2B-AEAF-C6FA-71C55242EEB4}"/>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18" name="TextBox 17">
            <a:extLst>
              <a:ext uri="{FF2B5EF4-FFF2-40B4-BE49-F238E27FC236}">
                <a16:creationId xmlns:a16="http://schemas.microsoft.com/office/drawing/2014/main" id="{89C42B61-37EE-7B6B-3DC3-8E0435B73CD0}"/>
              </a:ext>
            </a:extLst>
          </p:cNvPr>
          <p:cNvSpPr txBox="1"/>
          <p:nvPr/>
        </p:nvSpPr>
        <p:spPr>
          <a:xfrm>
            <a:off x="5334000" y="8949344"/>
            <a:ext cx="7721618" cy="980268"/>
          </a:xfrm>
          <a:prstGeom prst="rect">
            <a:avLst/>
          </a:prstGeom>
        </p:spPr>
        <p:txBody>
          <a:bodyPr wrap="square" lIns="0" tIns="0" rIns="0" bIns="0" rtlCol="0" anchor="t">
            <a:spAutoFit/>
          </a:bodyPr>
          <a:lstStyle/>
          <a:p>
            <a:pPr marL="0" lvl="0" indent="0" algn="ctr">
              <a:lnSpc>
                <a:spcPts val="9631"/>
              </a:lnSpc>
              <a:spcBef>
                <a:spcPct val="0"/>
              </a:spcBef>
            </a:pPr>
            <a:r>
              <a:rPr lang="en-US" sz="2000" dirty="0">
                <a:solidFill>
                  <a:srgbClr val="000000"/>
                </a:solidFill>
                <a:latin typeface="Repo Bold Bold"/>
              </a:rPr>
              <a:t>Department of AIML Engineering, LoGMIEER, Nashik </a:t>
            </a:r>
          </a:p>
        </p:txBody>
      </p:sp>
      <p:pic>
        <p:nvPicPr>
          <p:cNvPr id="9" name="Picture 8">
            <a:extLst>
              <a:ext uri="{FF2B5EF4-FFF2-40B4-BE49-F238E27FC236}">
                <a16:creationId xmlns:a16="http://schemas.microsoft.com/office/drawing/2014/main" id="{BF262033-40E6-FA02-6736-8E55FA4C4A8F}"/>
              </a:ext>
            </a:extLst>
          </p:cNvPr>
          <p:cNvPicPr>
            <a:picLocks noChangeAspect="1"/>
          </p:cNvPicPr>
          <p:nvPr/>
        </p:nvPicPr>
        <p:blipFill>
          <a:blip r:embed="rId12"/>
          <a:stretch>
            <a:fillRect/>
          </a:stretch>
        </p:blipFill>
        <p:spPr>
          <a:xfrm>
            <a:off x="4293270" y="3771900"/>
            <a:ext cx="10870530" cy="4629312"/>
          </a:xfrm>
          <a:prstGeom prst="rect">
            <a:avLst/>
          </a:prstGeom>
        </p:spPr>
      </p:pic>
    </p:spTree>
    <p:extLst>
      <p:ext uri="{BB962C8B-B14F-4D97-AF65-F5344CB8AC3E}">
        <p14:creationId xmlns:p14="http://schemas.microsoft.com/office/powerpoint/2010/main" val="590388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1280600">
            <a:off x="-1685518" y="4985177"/>
            <a:ext cx="10143444" cy="5115208"/>
          </a:xfrm>
          <a:custGeom>
            <a:avLst/>
            <a:gdLst/>
            <a:ahLst/>
            <a:cxnLst/>
            <a:rect l="l" t="t" r="r" b="b"/>
            <a:pathLst>
              <a:path w="8062123" h="4441497">
                <a:moveTo>
                  <a:pt x="0" y="0"/>
                </a:moveTo>
                <a:lnTo>
                  <a:pt x="8062123" y="0"/>
                </a:lnTo>
                <a:lnTo>
                  <a:pt x="8062123" y="4441497"/>
                </a:lnTo>
                <a:lnTo>
                  <a:pt x="0" y="4441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935593">
            <a:off x="13604796" y="-974843"/>
            <a:ext cx="6158232" cy="3392626"/>
          </a:xfrm>
          <a:custGeom>
            <a:avLst/>
            <a:gdLst/>
            <a:ahLst/>
            <a:cxnLst/>
            <a:rect l="l" t="t" r="r" b="b"/>
            <a:pathLst>
              <a:path w="6158232" h="3392626">
                <a:moveTo>
                  <a:pt x="0" y="0"/>
                </a:moveTo>
                <a:lnTo>
                  <a:pt x="6158232" y="0"/>
                </a:lnTo>
                <a:lnTo>
                  <a:pt x="6158232" y="3392626"/>
                </a:lnTo>
                <a:lnTo>
                  <a:pt x="0" y="33926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3809999" y="959153"/>
            <a:ext cx="6580183" cy="2630919"/>
            <a:chOff x="0" y="0"/>
            <a:chExt cx="4819745" cy="1400875"/>
          </a:xfrm>
        </p:grpSpPr>
        <p:sp>
          <p:nvSpPr>
            <p:cNvPr id="6" name="Freeform 6"/>
            <p:cNvSpPr/>
            <p:nvPr/>
          </p:nvSpPr>
          <p:spPr>
            <a:xfrm>
              <a:off x="0" y="0"/>
              <a:ext cx="4819745" cy="1400875"/>
            </a:xfrm>
            <a:custGeom>
              <a:avLst/>
              <a:gdLst/>
              <a:ahLst/>
              <a:cxnLst/>
              <a:rect l="l" t="t" r="r" b="b"/>
              <a:pathLst>
                <a:path w="4819745" h="1400875">
                  <a:moveTo>
                    <a:pt x="24868" y="0"/>
                  </a:moveTo>
                  <a:lnTo>
                    <a:pt x="4794878" y="0"/>
                  </a:lnTo>
                  <a:cubicBezTo>
                    <a:pt x="4808612" y="0"/>
                    <a:pt x="4819745" y="11134"/>
                    <a:pt x="4819745" y="24868"/>
                  </a:cubicBezTo>
                  <a:lnTo>
                    <a:pt x="4819745" y="1376007"/>
                  </a:lnTo>
                  <a:cubicBezTo>
                    <a:pt x="4819745" y="1389741"/>
                    <a:pt x="4808612" y="1400875"/>
                    <a:pt x="4794878" y="1400875"/>
                  </a:cubicBezTo>
                  <a:lnTo>
                    <a:pt x="24868" y="1400875"/>
                  </a:lnTo>
                  <a:cubicBezTo>
                    <a:pt x="11134" y="1400875"/>
                    <a:pt x="0" y="1389741"/>
                    <a:pt x="0" y="1376007"/>
                  </a:cubicBezTo>
                  <a:lnTo>
                    <a:pt x="0" y="24868"/>
                  </a:lnTo>
                  <a:cubicBezTo>
                    <a:pt x="0" y="11134"/>
                    <a:pt x="11134" y="0"/>
                    <a:pt x="24868" y="0"/>
                  </a:cubicBezTo>
                  <a:close/>
                </a:path>
              </a:pathLst>
            </a:custGeom>
            <a:solidFill>
              <a:srgbClr val="FFFEF7"/>
            </a:solidFill>
            <a:ln w="47625" cap="rnd">
              <a:solidFill>
                <a:srgbClr val="000000"/>
              </a:solidFill>
              <a:prstDash val="solid"/>
              <a:round/>
            </a:ln>
          </p:spPr>
        </p:sp>
        <p:sp>
          <p:nvSpPr>
            <p:cNvPr id="7" name="TextBox 7"/>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8" name="Freeform 8"/>
          <p:cNvSpPr/>
          <p:nvPr/>
        </p:nvSpPr>
        <p:spPr>
          <a:xfrm>
            <a:off x="8915400" y="1361814"/>
            <a:ext cx="912582" cy="228145"/>
          </a:xfrm>
          <a:custGeom>
            <a:avLst/>
            <a:gdLst/>
            <a:ahLst/>
            <a:cxnLst/>
            <a:rect l="l" t="t" r="r" b="b"/>
            <a:pathLst>
              <a:path w="912582" h="228145">
                <a:moveTo>
                  <a:pt x="0" y="0"/>
                </a:moveTo>
                <a:lnTo>
                  <a:pt x="912582" y="0"/>
                </a:lnTo>
                <a:lnTo>
                  <a:pt x="912582" y="228146"/>
                </a:lnTo>
                <a:lnTo>
                  <a:pt x="0" y="2281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4398661" y="4438692"/>
            <a:ext cx="12831816" cy="4285590"/>
          </a:xfrm>
          <a:custGeom>
            <a:avLst/>
            <a:gdLst/>
            <a:ahLst/>
            <a:cxnLst/>
            <a:rect l="l" t="t" r="r" b="b"/>
            <a:pathLst>
              <a:path w="6940226" h="4285590">
                <a:moveTo>
                  <a:pt x="0" y="0"/>
                </a:moveTo>
                <a:lnTo>
                  <a:pt x="6940226" y="0"/>
                </a:lnTo>
                <a:lnTo>
                  <a:pt x="6940226" y="4285590"/>
                </a:lnTo>
                <a:lnTo>
                  <a:pt x="0" y="428559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3" name="TextBox 33"/>
          <p:cNvSpPr txBox="1"/>
          <p:nvPr/>
        </p:nvSpPr>
        <p:spPr>
          <a:xfrm>
            <a:off x="3935025" y="2139708"/>
            <a:ext cx="8453017" cy="780022"/>
          </a:xfrm>
          <a:prstGeom prst="rect">
            <a:avLst/>
          </a:prstGeom>
        </p:spPr>
        <p:txBody>
          <a:bodyPr wrap="square" lIns="0" tIns="0" rIns="0" bIns="0" rtlCol="0" anchor="t">
            <a:spAutoFit/>
          </a:bodyPr>
          <a:lstStyle/>
          <a:p>
            <a:pPr marL="0" lvl="0" indent="0" algn="l">
              <a:lnSpc>
                <a:spcPts val="6668"/>
              </a:lnSpc>
              <a:spcBef>
                <a:spcPct val="0"/>
              </a:spcBef>
            </a:pPr>
            <a:r>
              <a:rPr lang="en-US" sz="4762" dirty="0">
                <a:solidFill>
                  <a:srgbClr val="000000"/>
                </a:solidFill>
                <a:latin typeface="Repo Bold Bold"/>
              </a:rPr>
              <a:t> Problem Statement</a:t>
            </a:r>
            <a:endParaRPr lang="en-US" sz="4762" u="none" strike="noStrike" dirty="0">
              <a:solidFill>
                <a:srgbClr val="000000"/>
              </a:solidFill>
              <a:latin typeface="Repo Bold Bold"/>
            </a:endParaRPr>
          </a:p>
        </p:txBody>
      </p:sp>
      <p:sp>
        <p:nvSpPr>
          <p:cNvPr id="34" name="TextBox 34"/>
          <p:cNvSpPr txBox="1"/>
          <p:nvPr/>
        </p:nvSpPr>
        <p:spPr>
          <a:xfrm>
            <a:off x="5404369" y="5617084"/>
            <a:ext cx="10820400" cy="2462213"/>
          </a:xfrm>
          <a:prstGeom prst="rect">
            <a:avLst/>
          </a:prstGeom>
        </p:spPr>
        <p:txBody>
          <a:bodyPr wrap="square" lIns="0" tIns="0" rIns="0" bIns="0" rtlCol="0" anchor="t">
            <a:spAutoFit/>
          </a:bodyPr>
          <a:lstStyle/>
          <a:p>
            <a:pPr marL="0" lvl="0" indent="0">
              <a:spcBef>
                <a:spcPct val="0"/>
              </a:spcBef>
            </a:pPr>
            <a:r>
              <a:rPr lang="en-US" sz="3200" u="none" strike="noStrike" spc="-18" dirty="0">
                <a:solidFill>
                  <a:srgbClr val="000000"/>
                </a:solidFill>
                <a:latin typeface="DM Sans" pitchFamily="2" charset="0"/>
              </a:rPr>
              <a:t>In Today's Fast-changing Digital World, Countering New Cyber Threats And Ethical Hacking Challenges Is Crucial. We Need To Tackle These Issues To Keep Digital Systems Secure, Safeguard Sensitive Data, And Maintain User Trust.</a:t>
            </a:r>
          </a:p>
          <a:p>
            <a:pPr marL="0" lvl="0" indent="0">
              <a:spcBef>
                <a:spcPct val="0"/>
              </a:spcBef>
            </a:pPr>
            <a:endParaRPr lang="en-US" sz="3200" u="none" strike="noStrike" spc="-18" dirty="0">
              <a:solidFill>
                <a:srgbClr val="000000"/>
              </a:solidFill>
              <a:latin typeface="DM Sans" pitchFamily="2" charset="0"/>
            </a:endParaRPr>
          </a:p>
        </p:txBody>
      </p:sp>
      <p:sp>
        <p:nvSpPr>
          <p:cNvPr id="39" name="Freeform 3">
            <a:extLst>
              <a:ext uri="{FF2B5EF4-FFF2-40B4-BE49-F238E27FC236}">
                <a16:creationId xmlns:a16="http://schemas.microsoft.com/office/drawing/2014/main" id="{65D5CFD1-F5AA-8578-C5A6-6C457346AF9C}"/>
              </a:ext>
            </a:extLst>
          </p:cNvPr>
          <p:cNvSpPr/>
          <p:nvPr/>
        </p:nvSpPr>
        <p:spPr>
          <a:xfrm>
            <a:off x="304800" y="7410341"/>
            <a:ext cx="2287421" cy="2686159"/>
          </a:xfrm>
          <a:custGeom>
            <a:avLst/>
            <a:gdLst/>
            <a:ahLst/>
            <a:cxnLst/>
            <a:rect l="l" t="t" r="r" b="b"/>
            <a:pathLst>
              <a:path w="5060685" h="4605223">
                <a:moveTo>
                  <a:pt x="0" y="0"/>
                </a:moveTo>
                <a:lnTo>
                  <a:pt x="5060685" y="0"/>
                </a:lnTo>
                <a:lnTo>
                  <a:pt x="5060685" y="4605223"/>
                </a:lnTo>
                <a:lnTo>
                  <a:pt x="0" y="460522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dirty="0"/>
          </a:p>
        </p:txBody>
      </p:sp>
      <p:pic>
        <p:nvPicPr>
          <p:cNvPr id="42" name="Picture 41">
            <a:extLst>
              <a:ext uri="{FF2B5EF4-FFF2-40B4-BE49-F238E27FC236}">
                <a16:creationId xmlns:a16="http://schemas.microsoft.com/office/drawing/2014/main" id="{F833B752-F06A-D457-DFA1-99BC1F9A391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83029" y="7564363"/>
            <a:ext cx="2378113" cy="2378113"/>
          </a:xfrm>
          <a:prstGeom prst="rect">
            <a:avLst/>
          </a:prstGeom>
        </p:spPr>
      </p:pic>
      <p:grpSp>
        <p:nvGrpSpPr>
          <p:cNvPr id="43" name="Group 4">
            <a:extLst>
              <a:ext uri="{FF2B5EF4-FFF2-40B4-BE49-F238E27FC236}">
                <a16:creationId xmlns:a16="http://schemas.microsoft.com/office/drawing/2014/main" id="{09EB6871-99E4-CDB8-17AE-1B0F9713D1CF}"/>
              </a:ext>
            </a:extLst>
          </p:cNvPr>
          <p:cNvGrpSpPr/>
          <p:nvPr/>
        </p:nvGrpSpPr>
        <p:grpSpPr>
          <a:xfrm>
            <a:off x="5677640" y="9460756"/>
            <a:ext cx="7194602" cy="635744"/>
            <a:chOff x="0" y="0"/>
            <a:chExt cx="1962273" cy="611733"/>
          </a:xfrm>
        </p:grpSpPr>
        <p:sp>
          <p:nvSpPr>
            <p:cNvPr id="44" name="Freeform 5">
              <a:extLst>
                <a:ext uri="{FF2B5EF4-FFF2-40B4-BE49-F238E27FC236}">
                  <a16:creationId xmlns:a16="http://schemas.microsoft.com/office/drawing/2014/main" id="{BA812CE1-184F-FC47-D921-50D42C9CB488}"/>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cap="rnd">
              <a:solidFill>
                <a:srgbClr val="000000"/>
              </a:solidFill>
              <a:prstDash val="solid"/>
              <a:round/>
            </a:ln>
          </p:spPr>
        </p:sp>
        <p:sp>
          <p:nvSpPr>
            <p:cNvPr id="45" name="TextBox 6">
              <a:extLst>
                <a:ext uri="{FF2B5EF4-FFF2-40B4-BE49-F238E27FC236}">
                  <a16:creationId xmlns:a16="http://schemas.microsoft.com/office/drawing/2014/main" id="{89E88016-4785-3CDE-FA8F-EF2EF3B68D45}"/>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46" name="TextBox 17">
            <a:extLst>
              <a:ext uri="{FF2B5EF4-FFF2-40B4-BE49-F238E27FC236}">
                <a16:creationId xmlns:a16="http://schemas.microsoft.com/office/drawing/2014/main" id="{AC3BE6EB-88D0-2810-DA34-E8CEDDA8F8BF}"/>
              </a:ext>
            </a:extLst>
          </p:cNvPr>
          <p:cNvSpPr txBox="1"/>
          <p:nvPr/>
        </p:nvSpPr>
        <p:spPr>
          <a:xfrm>
            <a:off x="5334000" y="8949344"/>
            <a:ext cx="7721618" cy="980268"/>
          </a:xfrm>
          <a:prstGeom prst="rect">
            <a:avLst/>
          </a:prstGeom>
        </p:spPr>
        <p:txBody>
          <a:bodyPr wrap="square" lIns="0" tIns="0" rIns="0" bIns="0" rtlCol="0" anchor="t">
            <a:spAutoFit/>
          </a:bodyPr>
          <a:lstStyle/>
          <a:p>
            <a:pPr marL="0" lvl="0" indent="0" algn="ctr">
              <a:lnSpc>
                <a:spcPts val="9631"/>
              </a:lnSpc>
              <a:spcBef>
                <a:spcPct val="0"/>
              </a:spcBef>
            </a:pPr>
            <a:r>
              <a:rPr lang="en-US" sz="2000" dirty="0">
                <a:solidFill>
                  <a:srgbClr val="000000"/>
                </a:solidFill>
                <a:latin typeface="Repo Bold Bold"/>
              </a:rPr>
              <a:t>Department of AIML Engineering, LoGMIEER, Nashik </a:t>
            </a:r>
          </a:p>
        </p:txBody>
      </p:sp>
      <p:sp>
        <p:nvSpPr>
          <p:cNvPr id="47" name="AutoShape 12">
            <a:extLst>
              <a:ext uri="{FF2B5EF4-FFF2-40B4-BE49-F238E27FC236}">
                <a16:creationId xmlns:a16="http://schemas.microsoft.com/office/drawing/2014/main" id="{52D9160B-E6BA-4132-B961-4AB45236C09A}"/>
              </a:ext>
            </a:extLst>
          </p:cNvPr>
          <p:cNvSpPr/>
          <p:nvPr/>
        </p:nvSpPr>
        <p:spPr>
          <a:xfrm>
            <a:off x="3886200" y="1790700"/>
            <a:ext cx="6400800" cy="17595"/>
          </a:xfrm>
          <a:prstGeom prst="line">
            <a:avLst/>
          </a:prstGeom>
          <a:ln w="38100" cap="flat">
            <a:solidFill>
              <a:srgbClr val="000000"/>
            </a:solidFill>
            <a:prstDash val="solid"/>
            <a:headEnd type="none" w="sm" len="sm"/>
            <a:tailEnd type="none" w="sm" len="sm"/>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100" y="8723"/>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dirty="0"/>
          </a:p>
        </p:txBody>
      </p:sp>
      <p:sp>
        <p:nvSpPr>
          <p:cNvPr id="3" name="Freeform 3"/>
          <p:cNvSpPr/>
          <p:nvPr/>
        </p:nvSpPr>
        <p:spPr>
          <a:xfrm>
            <a:off x="2756733" y="4033831"/>
            <a:ext cx="5060685" cy="4605223"/>
          </a:xfrm>
          <a:custGeom>
            <a:avLst/>
            <a:gdLst/>
            <a:ahLst/>
            <a:cxnLst/>
            <a:rect l="l" t="t" r="r" b="b"/>
            <a:pathLst>
              <a:path w="5060685" h="4605223">
                <a:moveTo>
                  <a:pt x="0" y="0"/>
                </a:moveTo>
                <a:lnTo>
                  <a:pt x="5060685" y="0"/>
                </a:lnTo>
                <a:lnTo>
                  <a:pt x="5060685" y="4605223"/>
                </a:lnTo>
                <a:lnTo>
                  <a:pt x="0" y="46052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4" name="Freeform 4"/>
          <p:cNvSpPr/>
          <p:nvPr/>
        </p:nvSpPr>
        <p:spPr>
          <a:xfrm>
            <a:off x="10585250" y="5037922"/>
            <a:ext cx="8716094" cy="5689232"/>
          </a:xfrm>
          <a:custGeom>
            <a:avLst/>
            <a:gdLst/>
            <a:ahLst/>
            <a:cxnLst/>
            <a:rect l="l" t="t" r="r" b="b"/>
            <a:pathLst>
              <a:path w="8716094" h="5689232">
                <a:moveTo>
                  <a:pt x="0" y="0"/>
                </a:moveTo>
                <a:lnTo>
                  <a:pt x="8716094" y="0"/>
                </a:lnTo>
                <a:lnTo>
                  <a:pt x="8716094" y="5689232"/>
                </a:lnTo>
                <a:lnTo>
                  <a:pt x="0" y="56892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9360674" y="4047415"/>
            <a:ext cx="5060685" cy="4605223"/>
          </a:xfrm>
          <a:custGeom>
            <a:avLst/>
            <a:gdLst/>
            <a:ahLst/>
            <a:cxnLst/>
            <a:rect l="l" t="t" r="r" b="b"/>
            <a:pathLst>
              <a:path w="5060685" h="4605223">
                <a:moveTo>
                  <a:pt x="0" y="0"/>
                </a:moveTo>
                <a:lnTo>
                  <a:pt x="5060685" y="0"/>
                </a:lnTo>
                <a:lnTo>
                  <a:pt x="5060685" y="4605223"/>
                </a:lnTo>
                <a:lnTo>
                  <a:pt x="0" y="46052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5410200" y="1263707"/>
            <a:ext cx="8204457" cy="1910409"/>
          </a:xfrm>
          <a:custGeom>
            <a:avLst/>
            <a:gdLst/>
            <a:ahLst/>
            <a:cxnLst/>
            <a:rect l="l" t="t" r="r" b="b"/>
            <a:pathLst>
              <a:path w="5060685" h="1910409">
                <a:moveTo>
                  <a:pt x="0" y="0"/>
                </a:moveTo>
                <a:lnTo>
                  <a:pt x="5060684" y="0"/>
                </a:lnTo>
                <a:lnTo>
                  <a:pt x="5060684" y="1910408"/>
                </a:lnTo>
                <a:lnTo>
                  <a:pt x="0" y="191040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rot="7499656" flipV="1">
            <a:off x="4120187" y="3203780"/>
            <a:ext cx="2397621" cy="1083022"/>
          </a:xfrm>
          <a:custGeom>
            <a:avLst/>
            <a:gdLst/>
            <a:ahLst/>
            <a:cxnLst/>
            <a:rect l="l" t="t" r="r" b="b"/>
            <a:pathLst>
              <a:path w="2397621" h="1083022">
                <a:moveTo>
                  <a:pt x="0" y="1083022"/>
                </a:moveTo>
                <a:lnTo>
                  <a:pt x="2397621" y="1083022"/>
                </a:lnTo>
                <a:lnTo>
                  <a:pt x="2397621" y="0"/>
                </a:lnTo>
                <a:lnTo>
                  <a:pt x="0" y="0"/>
                </a:lnTo>
                <a:lnTo>
                  <a:pt x="0" y="1083022"/>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a:off x="6608563" y="4694798"/>
            <a:ext cx="1040792" cy="1080924"/>
          </a:xfrm>
          <a:custGeom>
            <a:avLst/>
            <a:gdLst/>
            <a:ahLst/>
            <a:cxnLst/>
            <a:rect l="l" t="t" r="r" b="b"/>
            <a:pathLst>
              <a:path w="1040792" h="1080924">
                <a:moveTo>
                  <a:pt x="0" y="0"/>
                </a:moveTo>
                <a:lnTo>
                  <a:pt x="1040791" y="0"/>
                </a:lnTo>
                <a:lnTo>
                  <a:pt x="1040791" y="1080924"/>
                </a:lnTo>
                <a:lnTo>
                  <a:pt x="0" y="108092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dirty="0"/>
          </a:p>
        </p:txBody>
      </p:sp>
      <p:sp>
        <p:nvSpPr>
          <p:cNvPr id="10" name="Freeform 10"/>
          <p:cNvSpPr/>
          <p:nvPr/>
        </p:nvSpPr>
        <p:spPr>
          <a:xfrm>
            <a:off x="13170859" y="4853292"/>
            <a:ext cx="840865" cy="1080924"/>
          </a:xfrm>
          <a:custGeom>
            <a:avLst/>
            <a:gdLst/>
            <a:ahLst/>
            <a:cxnLst/>
            <a:rect l="l" t="t" r="r" b="b"/>
            <a:pathLst>
              <a:path w="840865" h="1080924">
                <a:moveTo>
                  <a:pt x="0" y="0"/>
                </a:moveTo>
                <a:lnTo>
                  <a:pt x="840865" y="0"/>
                </a:lnTo>
                <a:lnTo>
                  <a:pt x="840865" y="1080924"/>
                </a:lnTo>
                <a:lnTo>
                  <a:pt x="0" y="108092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2" name="Freeform 12"/>
          <p:cNvSpPr/>
          <p:nvPr/>
        </p:nvSpPr>
        <p:spPr>
          <a:xfrm rot="15171240" flipH="1" flipV="1">
            <a:off x="11195384" y="3282433"/>
            <a:ext cx="2397621" cy="1083022"/>
          </a:xfrm>
          <a:custGeom>
            <a:avLst/>
            <a:gdLst/>
            <a:ahLst/>
            <a:cxnLst/>
            <a:rect l="l" t="t" r="r" b="b"/>
            <a:pathLst>
              <a:path w="2397621" h="1083022">
                <a:moveTo>
                  <a:pt x="2397620" y="1083021"/>
                </a:moveTo>
                <a:lnTo>
                  <a:pt x="0" y="1083021"/>
                </a:lnTo>
                <a:lnTo>
                  <a:pt x="0" y="0"/>
                </a:lnTo>
                <a:lnTo>
                  <a:pt x="2397620" y="0"/>
                </a:lnTo>
                <a:lnTo>
                  <a:pt x="2397620" y="1083021"/>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6" name="TextBox 16"/>
          <p:cNvSpPr txBox="1"/>
          <p:nvPr/>
        </p:nvSpPr>
        <p:spPr>
          <a:xfrm>
            <a:off x="9819175" y="5570976"/>
            <a:ext cx="3510381" cy="726481"/>
          </a:xfrm>
          <a:prstGeom prst="rect">
            <a:avLst/>
          </a:prstGeom>
        </p:spPr>
        <p:txBody>
          <a:bodyPr lIns="0" tIns="0" rIns="0" bIns="0" rtlCol="0" anchor="t">
            <a:spAutoFit/>
          </a:bodyPr>
          <a:lstStyle/>
          <a:p>
            <a:pPr marL="342900" lvl="0" indent="-342900">
              <a:lnSpc>
                <a:spcPts val="2891"/>
              </a:lnSpc>
              <a:spcBef>
                <a:spcPct val="0"/>
              </a:spcBef>
              <a:buFont typeface="Arial" panose="020B0604020202020204" pitchFamily="34" charset="0"/>
              <a:buChar char="•"/>
            </a:pPr>
            <a:r>
              <a:rPr lang="en-US" sz="2065" u="none" strike="noStrike" spc="-20" dirty="0">
                <a:solidFill>
                  <a:srgbClr val="000000"/>
                </a:solidFill>
                <a:latin typeface="DM Sans"/>
              </a:rPr>
              <a:t>Raspberry Pi 4 Model B</a:t>
            </a:r>
          </a:p>
          <a:p>
            <a:pPr marL="342900" lvl="0" indent="-342900">
              <a:lnSpc>
                <a:spcPts val="2891"/>
              </a:lnSpc>
              <a:spcBef>
                <a:spcPct val="0"/>
              </a:spcBef>
              <a:buFont typeface="Arial" panose="020B0604020202020204" pitchFamily="34" charset="0"/>
              <a:buChar char="•"/>
            </a:pPr>
            <a:r>
              <a:rPr lang="en-US" sz="2065" u="none" strike="noStrike" spc="-20" dirty="0">
                <a:solidFill>
                  <a:srgbClr val="000000"/>
                </a:solidFill>
                <a:latin typeface="DM Sans"/>
              </a:rPr>
              <a:t>Wi-Fi Router with Static IP</a:t>
            </a:r>
          </a:p>
        </p:txBody>
      </p:sp>
      <p:sp>
        <p:nvSpPr>
          <p:cNvPr id="17" name="TextBox 17"/>
          <p:cNvSpPr txBox="1"/>
          <p:nvPr/>
        </p:nvSpPr>
        <p:spPr>
          <a:xfrm>
            <a:off x="9819175" y="4982320"/>
            <a:ext cx="3256664" cy="475964"/>
          </a:xfrm>
          <a:prstGeom prst="rect">
            <a:avLst/>
          </a:prstGeom>
        </p:spPr>
        <p:txBody>
          <a:bodyPr lIns="0" tIns="0" rIns="0" bIns="0" rtlCol="0" anchor="t">
            <a:spAutoFit/>
          </a:bodyPr>
          <a:lstStyle/>
          <a:p>
            <a:pPr>
              <a:lnSpc>
                <a:spcPts val="3854"/>
              </a:lnSpc>
              <a:spcBef>
                <a:spcPct val="0"/>
              </a:spcBef>
            </a:pPr>
            <a:r>
              <a:rPr lang="en-US" sz="2753" dirty="0">
                <a:solidFill>
                  <a:srgbClr val="000000"/>
                </a:solidFill>
                <a:latin typeface="DM Sans Bold"/>
              </a:rPr>
              <a:t>Hardware</a:t>
            </a:r>
          </a:p>
        </p:txBody>
      </p:sp>
      <p:sp>
        <p:nvSpPr>
          <p:cNvPr id="18" name="TextBox 18"/>
          <p:cNvSpPr txBox="1"/>
          <p:nvPr/>
        </p:nvSpPr>
        <p:spPr>
          <a:xfrm>
            <a:off x="4651143" y="1475605"/>
            <a:ext cx="8963514" cy="1628907"/>
          </a:xfrm>
          <a:prstGeom prst="rect">
            <a:avLst/>
          </a:prstGeom>
        </p:spPr>
        <p:txBody>
          <a:bodyPr wrap="square" lIns="0" tIns="0" rIns="0" bIns="0" rtlCol="0" anchor="t">
            <a:spAutoFit/>
          </a:bodyPr>
          <a:lstStyle/>
          <a:p>
            <a:pPr marL="0" lvl="0" indent="0" algn="ctr">
              <a:lnSpc>
                <a:spcPts val="6681"/>
              </a:lnSpc>
              <a:spcBef>
                <a:spcPct val="0"/>
              </a:spcBef>
            </a:pPr>
            <a:r>
              <a:rPr lang="en-US" sz="4400" dirty="0">
                <a:solidFill>
                  <a:srgbClr val="000000"/>
                </a:solidFill>
                <a:latin typeface="Repo Bold Bold"/>
              </a:rPr>
              <a:t> Software And Hardware Requirements </a:t>
            </a:r>
          </a:p>
        </p:txBody>
      </p:sp>
      <p:sp>
        <p:nvSpPr>
          <p:cNvPr id="19" name="TextBox 19"/>
          <p:cNvSpPr txBox="1"/>
          <p:nvPr/>
        </p:nvSpPr>
        <p:spPr>
          <a:xfrm>
            <a:off x="3523558" y="5740878"/>
            <a:ext cx="3510381" cy="2214068"/>
          </a:xfrm>
          <a:prstGeom prst="rect">
            <a:avLst/>
          </a:prstGeom>
        </p:spPr>
        <p:txBody>
          <a:bodyPr lIns="0" tIns="0" rIns="0" bIns="0" rtlCol="0" anchor="t">
            <a:spAutoFit/>
          </a:bodyPr>
          <a:lstStyle/>
          <a:p>
            <a:pPr marL="342900" lvl="0" indent="-342900">
              <a:lnSpc>
                <a:spcPts val="2891"/>
              </a:lnSpc>
              <a:spcBef>
                <a:spcPct val="0"/>
              </a:spcBef>
              <a:buFont typeface="Arial" panose="020B0604020202020204" pitchFamily="34" charset="0"/>
              <a:buChar char="•"/>
            </a:pPr>
            <a:r>
              <a:rPr lang="en-US" sz="2065" u="none" strike="noStrike" spc="-20" dirty="0">
                <a:solidFill>
                  <a:srgbClr val="000000"/>
                </a:solidFill>
                <a:latin typeface="DM Sans"/>
              </a:rPr>
              <a:t>Front End: React JS </a:t>
            </a:r>
          </a:p>
          <a:p>
            <a:pPr marL="342900" lvl="0" indent="-342900">
              <a:lnSpc>
                <a:spcPts val="2891"/>
              </a:lnSpc>
              <a:spcBef>
                <a:spcPct val="0"/>
              </a:spcBef>
              <a:buFont typeface="Arial" panose="020B0604020202020204" pitchFamily="34" charset="0"/>
              <a:buChar char="•"/>
            </a:pPr>
            <a:r>
              <a:rPr lang="en-US" sz="2065" u="none" strike="noStrike" spc="-20" dirty="0">
                <a:solidFill>
                  <a:srgbClr val="000000"/>
                </a:solidFill>
                <a:latin typeface="DM Sans"/>
              </a:rPr>
              <a:t>Bank End: Node JS (Express JS)</a:t>
            </a:r>
          </a:p>
          <a:p>
            <a:pPr marL="342900" lvl="0" indent="-342900">
              <a:lnSpc>
                <a:spcPts val="2891"/>
              </a:lnSpc>
              <a:spcBef>
                <a:spcPct val="0"/>
              </a:spcBef>
              <a:buFont typeface="Arial" panose="020B0604020202020204" pitchFamily="34" charset="0"/>
              <a:buChar char="•"/>
            </a:pPr>
            <a:r>
              <a:rPr lang="en-US" sz="2065" u="none" strike="noStrike" spc="-20" dirty="0">
                <a:solidFill>
                  <a:srgbClr val="000000"/>
                </a:solidFill>
                <a:latin typeface="DM Sans"/>
              </a:rPr>
              <a:t>VS Code </a:t>
            </a:r>
          </a:p>
          <a:p>
            <a:pPr marL="342900" lvl="0" indent="-342900">
              <a:lnSpc>
                <a:spcPts val="2891"/>
              </a:lnSpc>
              <a:spcBef>
                <a:spcPct val="0"/>
              </a:spcBef>
              <a:buFont typeface="Arial" panose="020B0604020202020204" pitchFamily="34" charset="0"/>
              <a:buChar char="•"/>
            </a:pPr>
            <a:r>
              <a:rPr lang="en-US" sz="2065" u="none" strike="noStrike" spc="-20" dirty="0">
                <a:solidFill>
                  <a:srgbClr val="000000"/>
                </a:solidFill>
                <a:latin typeface="DM Sans"/>
              </a:rPr>
              <a:t>Postman </a:t>
            </a:r>
          </a:p>
          <a:p>
            <a:pPr marL="342900" lvl="0" indent="-342900">
              <a:lnSpc>
                <a:spcPts val="2891"/>
              </a:lnSpc>
              <a:spcBef>
                <a:spcPct val="0"/>
              </a:spcBef>
              <a:buFont typeface="Arial" panose="020B0604020202020204" pitchFamily="34" charset="0"/>
              <a:buChar char="•"/>
            </a:pPr>
            <a:r>
              <a:rPr lang="en-US" sz="2065" u="none" strike="noStrike" spc="-20" dirty="0">
                <a:solidFill>
                  <a:srgbClr val="000000"/>
                </a:solidFill>
                <a:latin typeface="DM Sans"/>
              </a:rPr>
              <a:t>Figma</a:t>
            </a:r>
          </a:p>
        </p:txBody>
      </p:sp>
      <p:sp>
        <p:nvSpPr>
          <p:cNvPr id="20" name="TextBox 20"/>
          <p:cNvSpPr txBox="1"/>
          <p:nvPr/>
        </p:nvSpPr>
        <p:spPr>
          <a:xfrm>
            <a:off x="3523558" y="5152223"/>
            <a:ext cx="3256664" cy="475964"/>
          </a:xfrm>
          <a:prstGeom prst="rect">
            <a:avLst/>
          </a:prstGeom>
        </p:spPr>
        <p:txBody>
          <a:bodyPr lIns="0" tIns="0" rIns="0" bIns="0" rtlCol="0" anchor="t">
            <a:spAutoFit/>
          </a:bodyPr>
          <a:lstStyle/>
          <a:p>
            <a:pPr>
              <a:lnSpc>
                <a:spcPts val="3854"/>
              </a:lnSpc>
              <a:spcBef>
                <a:spcPct val="0"/>
              </a:spcBef>
            </a:pPr>
            <a:r>
              <a:rPr lang="en-US" sz="2753" dirty="0">
                <a:solidFill>
                  <a:srgbClr val="000000"/>
                </a:solidFill>
                <a:latin typeface="DM Sans Bold"/>
              </a:rPr>
              <a:t>Software</a:t>
            </a:r>
          </a:p>
        </p:txBody>
      </p:sp>
      <p:sp>
        <p:nvSpPr>
          <p:cNvPr id="21" name="Freeform 21"/>
          <p:cNvSpPr/>
          <p:nvPr/>
        </p:nvSpPr>
        <p:spPr>
          <a:xfrm rot="7282648">
            <a:off x="-1792404" y="516566"/>
            <a:ext cx="5115649" cy="2818257"/>
          </a:xfrm>
          <a:custGeom>
            <a:avLst/>
            <a:gdLst/>
            <a:ahLst/>
            <a:cxnLst/>
            <a:rect l="l" t="t" r="r" b="b"/>
            <a:pathLst>
              <a:path w="5115649" h="2818257">
                <a:moveTo>
                  <a:pt x="0" y="0"/>
                </a:moveTo>
                <a:lnTo>
                  <a:pt x="5115649" y="0"/>
                </a:lnTo>
                <a:lnTo>
                  <a:pt x="5115649" y="2818257"/>
                </a:lnTo>
                <a:lnTo>
                  <a:pt x="0" y="281825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2" name="Freeform 22"/>
          <p:cNvSpPr/>
          <p:nvPr/>
        </p:nvSpPr>
        <p:spPr>
          <a:xfrm>
            <a:off x="15895616" y="8945111"/>
            <a:ext cx="2966186" cy="2885291"/>
          </a:xfrm>
          <a:custGeom>
            <a:avLst/>
            <a:gdLst/>
            <a:ahLst/>
            <a:cxnLst/>
            <a:rect l="l" t="t" r="r" b="b"/>
            <a:pathLst>
              <a:path w="2966186" h="2885291">
                <a:moveTo>
                  <a:pt x="0" y="0"/>
                </a:moveTo>
                <a:lnTo>
                  <a:pt x="2966187" y="0"/>
                </a:lnTo>
                <a:lnTo>
                  <a:pt x="2966187" y="2885290"/>
                </a:lnTo>
                <a:lnTo>
                  <a:pt x="0" y="288529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3" name="Freeform 3">
            <a:extLst>
              <a:ext uri="{FF2B5EF4-FFF2-40B4-BE49-F238E27FC236}">
                <a16:creationId xmlns:a16="http://schemas.microsoft.com/office/drawing/2014/main" id="{282EEE65-7168-685B-2159-BA127B6729D8}"/>
              </a:ext>
            </a:extLst>
          </p:cNvPr>
          <p:cNvSpPr/>
          <p:nvPr/>
        </p:nvSpPr>
        <p:spPr>
          <a:xfrm>
            <a:off x="304800" y="7410341"/>
            <a:ext cx="2287421" cy="2686159"/>
          </a:xfrm>
          <a:custGeom>
            <a:avLst/>
            <a:gdLst/>
            <a:ahLst/>
            <a:cxnLst/>
            <a:rect l="l" t="t" r="r" b="b"/>
            <a:pathLst>
              <a:path w="5060685" h="4605223">
                <a:moveTo>
                  <a:pt x="0" y="0"/>
                </a:moveTo>
                <a:lnTo>
                  <a:pt x="5060685" y="0"/>
                </a:lnTo>
                <a:lnTo>
                  <a:pt x="5060685" y="4605223"/>
                </a:lnTo>
                <a:lnTo>
                  <a:pt x="0" y="46052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grpSp>
        <p:nvGrpSpPr>
          <p:cNvPr id="15" name="Group 4">
            <a:extLst>
              <a:ext uri="{FF2B5EF4-FFF2-40B4-BE49-F238E27FC236}">
                <a16:creationId xmlns:a16="http://schemas.microsoft.com/office/drawing/2014/main" id="{1AAD09DF-E97B-B6B8-2EFD-E065D6BD1462}"/>
              </a:ext>
            </a:extLst>
          </p:cNvPr>
          <p:cNvGrpSpPr/>
          <p:nvPr/>
        </p:nvGrpSpPr>
        <p:grpSpPr>
          <a:xfrm>
            <a:off x="5677640" y="9460756"/>
            <a:ext cx="7194602" cy="635744"/>
            <a:chOff x="0" y="0"/>
            <a:chExt cx="1962273" cy="611733"/>
          </a:xfrm>
        </p:grpSpPr>
        <p:sp>
          <p:nvSpPr>
            <p:cNvPr id="23" name="Freeform 5">
              <a:extLst>
                <a:ext uri="{FF2B5EF4-FFF2-40B4-BE49-F238E27FC236}">
                  <a16:creationId xmlns:a16="http://schemas.microsoft.com/office/drawing/2014/main" id="{7F85C542-2FE5-EE23-D048-47E7CFC1BB6D}"/>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cap="rnd">
              <a:solidFill>
                <a:srgbClr val="000000"/>
              </a:solidFill>
              <a:prstDash val="solid"/>
              <a:round/>
            </a:ln>
          </p:spPr>
        </p:sp>
        <p:sp>
          <p:nvSpPr>
            <p:cNvPr id="24" name="TextBox 6">
              <a:extLst>
                <a:ext uri="{FF2B5EF4-FFF2-40B4-BE49-F238E27FC236}">
                  <a16:creationId xmlns:a16="http://schemas.microsoft.com/office/drawing/2014/main" id="{41B89E0C-9022-46D5-5649-33732F34DEAE}"/>
                </a:ext>
              </a:extLst>
            </p:cNvPr>
            <p:cNvSpPr txBox="1"/>
            <p:nvPr/>
          </p:nvSpPr>
          <p:spPr>
            <a:xfrm>
              <a:off x="0" y="-9525"/>
              <a:ext cx="812800" cy="822325"/>
            </a:xfrm>
            <a:prstGeom prst="rect">
              <a:avLst/>
            </a:prstGeom>
          </p:spPr>
          <p:txBody>
            <a:bodyPr lIns="0" tIns="0" rIns="0" bIns="0" rtlCol="0" anchor="ctr"/>
            <a:lstStyle/>
            <a:p>
              <a:pPr marL="0" lvl="0" indent="0" algn="ctr">
                <a:lnSpc>
                  <a:spcPts val="700"/>
                </a:lnSpc>
                <a:spcBef>
                  <a:spcPct val="0"/>
                </a:spcBef>
              </a:pPr>
              <a:endParaRPr/>
            </a:p>
          </p:txBody>
        </p:sp>
      </p:grpSp>
      <p:sp>
        <p:nvSpPr>
          <p:cNvPr id="25" name="TextBox 17">
            <a:extLst>
              <a:ext uri="{FF2B5EF4-FFF2-40B4-BE49-F238E27FC236}">
                <a16:creationId xmlns:a16="http://schemas.microsoft.com/office/drawing/2014/main" id="{A82752A3-7002-F9AC-2557-8ED32545C8E0}"/>
              </a:ext>
            </a:extLst>
          </p:cNvPr>
          <p:cNvSpPr txBox="1"/>
          <p:nvPr/>
        </p:nvSpPr>
        <p:spPr>
          <a:xfrm>
            <a:off x="5334000" y="8949344"/>
            <a:ext cx="7721618" cy="980268"/>
          </a:xfrm>
          <a:prstGeom prst="rect">
            <a:avLst/>
          </a:prstGeom>
        </p:spPr>
        <p:txBody>
          <a:bodyPr wrap="square" lIns="0" tIns="0" rIns="0" bIns="0" rtlCol="0" anchor="t">
            <a:spAutoFit/>
          </a:bodyPr>
          <a:lstStyle/>
          <a:p>
            <a:pPr marL="0" lvl="0" indent="0" algn="ctr">
              <a:lnSpc>
                <a:spcPts val="9631"/>
              </a:lnSpc>
              <a:spcBef>
                <a:spcPct val="0"/>
              </a:spcBef>
            </a:pPr>
            <a:r>
              <a:rPr lang="en-US" sz="2000" dirty="0">
                <a:solidFill>
                  <a:srgbClr val="000000"/>
                </a:solidFill>
                <a:latin typeface="Repo Bold Bold"/>
              </a:rPr>
              <a:t>Department of AIML Engineering, LoGMIEER, Nashik </a:t>
            </a:r>
          </a:p>
        </p:txBody>
      </p:sp>
      <p:pic>
        <p:nvPicPr>
          <p:cNvPr id="27" name="Picture 26">
            <a:extLst>
              <a:ext uri="{FF2B5EF4-FFF2-40B4-BE49-F238E27FC236}">
                <a16:creationId xmlns:a16="http://schemas.microsoft.com/office/drawing/2014/main" id="{768B0A38-8609-4D10-2F0B-3170B4577587}"/>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83029" y="7564363"/>
            <a:ext cx="2378113" cy="2378113"/>
          </a:xfrm>
          <a:prstGeom prst="rect">
            <a:avLst/>
          </a:prstGeom>
        </p:spPr>
      </p:pic>
    </p:spTree>
    <p:extLst>
      <p:ext uri="{BB962C8B-B14F-4D97-AF65-F5344CB8AC3E}">
        <p14:creationId xmlns:p14="http://schemas.microsoft.com/office/powerpoint/2010/main" val="27311654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804</TotalTime>
  <Words>775</Words>
  <Application>Microsoft Office PowerPoint</Application>
  <PresentationFormat>Custom</PresentationFormat>
  <Paragraphs>131</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Repo Bold Bold</vt:lpstr>
      <vt:lpstr>DM Sans</vt:lpstr>
      <vt:lpstr>DM Sans Italics</vt:lpstr>
      <vt:lpstr>Calibri</vt:lpstr>
      <vt:lpstr>Repo Bold</vt:lpstr>
      <vt:lpstr>Arial</vt:lpstr>
      <vt:lpstr>DM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Creative Doodle Brainstorming Presentation</dc:title>
  <dc:creator>harsh pardeshi</dc:creator>
  <cp:lastModifiedBy>harsh pardeshi</cp:lastModifiedBy>
  <cp:revision>12</cp:revision>
  <cp:lastPrinted>2023-11-17T16:47:50Z</cp:lastPrinted>
  <dcterms:created xsi:type="dcterms:W3CDTF">2006-08-16T00:00:00Z</dcterms:created>
  <dcterms:modified xsi:type="dcterms:W3CDTF">2023-11-20T03:25:32Z</dcterms:modified>
  <dc:identifier>DAFwfiyzaDE</dc:identifier>
</cp:coreProperties>
</file>